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1.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08" r:id="rId5"/>
    <p:sldMasterId id="2147483711" r:id="rId6"/>
    <p:sldMasterId id="2147483723" r:id="rId7"/>
    <p:sldMasterId id="2147483747" r:id="rId8"/>
    <p:sldMasterId id="2147483783" r:id="rId9"/>
    <p:sldMasterId id="2147483795" r:id="rId10"/>
    <p:sldMasterId id="2147483855" r:id="rId11"/>
    <p:sldMasterId id="2147483867" r:id="rId12"/>
  </p:sldMasterIdLst>
  <p:notesMasterIdLst>
    <p:notesMasterId r:id="rId43"/>
  </p:notesMasterIdLst>
  <p:sldIdLst>
    <p:sldId id="256" r:id="rId13"/>
    <p:sldId id="310" r:id="rId14"/>
    <p:sldId id="259" r:id="rId15"/>
    <p:sldId id="298" r:id="rId16"/>
    <p:sldId id="299" r:id="rId17"/>
    <p:sldId id="260" r:id="rId18"/>
    <p:sldId id="290" r:id="rId19"/>
    <p:sldId id="261" r:id="rId20"/>
    <p:sldId id="289" r:id="rId21"/>
    <p:sldId id="301" r:id="rId22"/>
    <p:sldId id="302" r:id="rId23"/>
    <p:sldId id="306" r:id="rId24"/>
    <p:sldId id="262" r:id="rId25"/>
    <p:sldId id="263" r:id="rId26"/>
    <p:sldId id="266" r:id="rId27"/>
    <p:sldId id="268" r:id="rId28"/>
    <p:sldId id="303" r:id="rId29"/>
    <p:sldId id="305" r:id="rId30"/>
    <p:sldId id="304" r:id="rId31"/>
    <p:sldId id="277" r:id="rId32"/>
    <p:sldId id="258" r:id="rId33"/>
    <p:sldId id="276" r:id="rId34"/>
    <p:sldId id="269" r:id="rId35"/>
    <p:sldId id="295" r:id="rId36"/>
    <p:sldId id="275" r:id="rId37"/>
    <p:sldId id="300" r:id="rId38"/>
    <p:sldId id="307" r:id="rId39"/>
    <p:sldId id="308" r:id="rId40"/>
    <p:sldId id="309" r:id="rId41"/>
    <p:sldId id="288" r:id="rId42"/>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806" autoAdjust="0"/>
  </p:normalViewPr>
  <p:slideViewPr>
    <p:cSldViewPr>
      <p:cViewPr varScale="1">
        <p:scale>
          <a:sx n="64" d="100"/>
          <a:sy n="64" d="100"/>
        </p:scale>
        <p:origin x="-184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image" Target="../media/image7.jpg"/><Relationship Id="rId4" Type="http://schemas.openxmlformats.org/officeDocument/2006/relationships/image" Target="../media/image10.jpg"/></Relationships>
</file>

<file path=ppt/diagrams/_rels/drawing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image" Target="../media/image7.jpg"/><Relationship Id="rId4" Type="http://schemas.openxmlformats.org/officeDocument/2006/relationships/image" Target="../media/image1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DDA886-4028-4CC5-9A60-DF2D07E9ECB8}" type="doc">
      <dgm:prSet loTypeId="urn:microsoft.com/office/officeart/2009/3/layout/SubStepProcess" loCatId="process" qsTypeId="urn:microsoft.com/office/officeart/2005/8/quickstyle/simple1" qsCatId="simple" csTypeId="urn:microsoft.com/office/officeart/2005/8/colors/accent1_2" csCatId="accent1" phldr="1"/>
      <dgm:spPr/>
      <dgm:t>
        <a:bodyPr/>
        <a:lstStyle/>
        <a:p>
          <a:endParaRPr lang="sl-SI"/>
        </a:p>
      </dgm:t>
    </dgm:pt>
    <dgm:pt modelId="{1FA3EBE8-8DB2-4F20-A677-F40F640229C3}">
      <dgm:prSet phldrT="[besedilo]"/>
      <dgm:spPr/>
      <dgm:t>
        <a:bodyPr/>
        <a:lstStyle/>
        <a:p>
          <a:r>
            <a:rPr lang="sl-SI" dirty="0" smtClean="0"/>
            <a:t>pregled (ocena, zemljevid) stanja →</a:t>
          </a:r>
          <a:endParaRPr lang="sl-SI" dirty="0"/>
        </a:p>
      </dgm:t>
    </dgm:pt>
    <dgm:pt modelId="{8520B575-893F-43C3-A558-5AF07A62F99A}" type="parTrans" cxnId="{9C67377C-62B8-44E7-A253-62BC8674CCF7}">
      <dgm:prSet/>
      <dgm:spPr/>
      <dgm:t>
        <a:bodyPr/>
        <a:lstStyle/>
        <a:p>
          <a:endParaRPr lang="sl-SI"/>
        </a:p>
      </dgm:t>
    </dgm:pt>
    <dgm:pt modelId="{FB9AE1D5-1B43-41CA-89EC-E72A247325EB}" type="sibTrans" cxnId="{9C67377C-62B8-44E7-A253-62BC8674CCF7}">
      <dgm:prSet/>
      <dgm:spPr/>
      <dgm:t>
        <a:bodyPr/>
        <a:lstStyle/>
        <a:p>
          <a:endParaRPr lang="sl-SI"/>
        </a:p>
      </dgm:t>
    </dgm:pt>
    <dgm:pt modelId="{668F590D-D9FF-4F87-ADB9-4FF7E9895D56}">
      <dgm:prSet phldrT="[besedilo]"/>
      <dgm:spPr/>
      <dgm:t>
        <a:bodyPr/>
        <a:lstStyle/>
        <a:p>
          <a:r>
            <a:rPr lang="sl-SI" dirty="0" smtClean="0"/>
            <a:t>dialog vseh akterjev →</a:t>
          </a:r>
          <a:endParaRPr lang="sl-SI" dirty="0"/>
        </a:p>
      </dgm:t>
    </dgm:pt>
    <dgm:pt modelId="{755FF6C9-5D1B-401F-8C05-16911ABC9DB0}" type="parTrans" cxnId="{9A5B3C9D-667E-4978-9464-339A871AB708}">
      <dgm:prSet/>
      <dgm:spPr/>
      <dgm:t>
        <a:bodyPr/>
        <a:lstStyle/>
        <a:p>
          <a:endParaRPr lang="sl-SI"/>
        </a:p>
      </dgm:t>
    </dgm:pt>
    <dgm:pt modelId="{4D81FE2A-36B8-4110-B977-31729C6852DC}" type="sibTrans" cxnId="{9A5B3C9D-667E-4978-9464-339A871AB708}">
      <dgm:prSet/>
      <dgm:spPr/>
      <dgm:t>
        <a:bodyPr/>
        <a:lstStyle/>
        <a:p>
          <a:endParaRPr lang="sl-SI"/>
        </a:p>
      </dgm:t>
    </dgm:pt>
    <dgm:pt modelId="{3E4D1650-1530-493D-8E40-DD621AFAC846}">
      <dgm:prSet phldrT="[besedilo]"/>
      <dgm:spPr/>
      <dgm:t>
        <a:bodyPr/>
        <a:lstStyle/>
        <a:p>
          <a:r>
            <a:rPr lang="sl-SI" dirty="0" smtClean="0"/>
            <a:t>načrtovanje →</a:t>
          </a:r>
          <a:endParaRPr lang="sl-SI" dirty="0"/>
        </a:p>
      </dgm:t>
    </dgm:pt>
    <dgm:pt modelId="{C3E991C5-B4B9-4A61-A9D1-68E472AD5424}" type="parTrans" cxnId="{A277EF65-64F3-4807-8CEA-3A55D64AF0A5}">
      <dgm:prSet/>
      <dgm:spPr/>
      <dgm:t>
        <a:bodyPr/>
        <a:lstStyle/>
        <a:p>
          <a:endParaRPr lang="sl-SI"/>
        </a:p>
      </dgm:t>
    </dgm:pt>
    <dgm:pt modelId="{3BBBE19D-074D-4170-B109-0BE1340EBFE0}" type="sibTrans" cxnId="{A277EF65-64F3-4807-8CEA-3A55D64AF0A5}">
      <dgm:prSet/>
      <dgm:spPr/>
      <dgm:t>
        <a:bodyPr/>
        <a:lstStyle/>
        <a:p>
          <a:endParaRPr lang="sl-SI"/>
        </a:p>
      </dgm:t>
    </dgm:pt>
    <dgm:pt modelId="{A6A15DDD-B534-446C-B7E4-554B9587F43D}">
      <dgm:prSet phldrT="[besedilo]"/>
      <dgm:spPr/>
      <dgm:t>
        <a:bodyPr/>
        <a:lstStyle/>
        <a:p>
          <a:r>
            <a:rPr lang="sl-SI" dirty="0" smtClean="0"/>
            <a:t>parametri preoblikovanja ustanov in prehoda od institucionalnega varstva v skupnostno oskrbo → strategija → </a:t>
          </a:r>
          <a:endParaRPr lang="sl-SI" dirty="0"/>
        </a:p>
      </dgm:t>
    </dgm:pt>
    <dgm:pt modelId="{C65CAE51-CC70-4E36-BF17-EB8557722A2A}" type="parTrans" cxnId="{2652C7D2-C8C0-4A05-9895-07152C80BC11}">
      <dgm:prSet/>
      <dgm:spPr/>
      <dgm:t>
        <a:bodyPr/>
        <a:lstStyle/>
        <a:p>
          <a:endParaRPr lang="sl-SI"/>
        </a:p>
      </dgm:t>
    </dgm:pt>
    <dgm:pt modelId="{6DD93AB9-579C-4CD2-98C1-9112DAF2C43B}" type="sibTrans" cxnId="{2652C7D2-C8C0-4A05-9895-07152C80BC11}">
      <dgm:prSet/>
      <dgm:spPr/>
      <dgm:t>
        <a:bodyPr/>
        <a:lstStyle/>
        <a:p>
          <a:endParaRPr lang="sl-SI"/>
        </a:p>
      </dgm:t>
    </dgm:pt>
    <dgm:pt modelId="{51E1BAFB-9287-4CB4-8594-50BD2361D2A3}">
      <dgm:prSet phldrT="[besedilo]"/>
      <dgm:spPr/>
      <dgm:t>
        <a:bodyPr/>
        <a:lstStyle/>
        <a:p>
          <a:r>
            <a:rPr lang="sl-SI" dirty="0" smtClean="0"/>
            <a:t>načrt črpanja evropskih sredstev – za zagonske in prehodne stroške +</a:t>
          </a:r>
          <a:endParaRPr lang="sl-SI" dirty="0"/>
        </a:p>
      </dgm:t>
    </dgm:pt>
    <dgm:pt modelId="{9F7A28A6-A8ED-4E29-BA0A-44917E608892}" type="parTrans" cxnId="{AD946078-69DD-4C5F-9812-A495967F4934}">
      <dgm:prSet/>
      <dgm:spPr/>
      <dgm:t>
        <a:bodyPr/>
        <a:lstStyle/>
        <a:p>
          <a:endParaRPr lang="sl-SI"/>
        </a:p>
      </dgm:t>
    </dgm:pt>
    <dgm:pt modelId="{323A7186-7B51-4BFD-B255-BD44BECAA678}" type="sibTrans" cxnId="{AD946078-69DD-4C5F-9812-A495967F4934}">
      <dgm:prSet/>
      <dgm:spPr/>
      <dgm:t>
        <a:bodyPr/>
        <a:lstStyle/>
        <a:p>
          <a:endParaRPr lang="sl-SI"/>
        </a:p>
      </dgm:t>
    </dgm:pt>
    <dgm:pt modelId="{F2CE46BA-32BD-4734-8C80-89A3AD999682}">
      <dgm:prSet/>
      <dgm:spPr/>
      <dgm:t>
        <a:bodyPr/>
        <a:lstStyle/>
        <a:p>
          <a:r>
            <a:rPr lang="sl-SI" dirty="0" smtClean="0"/>
            <a:t>preusmerjanje obstoječih virov in sredstev v skupnostno oskrbo.</a:t>
          </a:r>
          <a:endParaRPr lang="sl-SI" dirty="0" smtClean="0"/>
        </a:p>
      </dgm:t>
    </dgm:pt>
    <dgm:pt modelId="{BF628CBC-B834-4BDC-BDAA-FC8494BBF76C}" type="parTrans" cxnId="{4D04042F-D15C-40DB-9F06-8E7C0B3CFDA9}">
      <dgm:prSet/>
      <dgm:spPr/>
      <dgm:t>
        <a:bodyPr/>
        <a:lstStyle/>
        <a:p>
          <a:endParaRPr lang="sl-SI"/>
        </a:p>
      </dgm:t>
    </dgm:pt>
    <dgm:pt modelId="{0C823F15-D066-4E27-8530-B70A5A5A870D}" type="sibTrans" cxnId="{4D04042F-D15C-40DB-9F06-8E7C0B3CFDA9}">
      <dgm:prSet/>
      <dgm:spPr/>
      <dgm:t>
        <a:bodyPr/>
        <a:lstStyle/>
        <a:p>
          <a:endParaRPr lang="sl-SI"/>
        </a:p>
      </dgm:t>
    </dgm:pt>
    <dgm:pt modelId="{F9607827-1F98-4E1D-BBE9-FE4A86E89F37}">
      <dgm:prSet/>
      <dgm:spPr/>
      <dgm:t>
        <a:bodyPr/>
        <a:lstStyle/>
        <a:p>
          <a:r>
            <a:rPr lang="sl-SI" dirty="0" smtClean="0"/>
            <a:t>preoblikovanje zavodov</a:t>
          </a:r>
        </a:p>
      </dgm:t>
    </dgm:pt>
    <dgm:pt modelId="{45123185-9634-40E7-A0B5-8ED2ABC2613E}" type="parTrans" cxnId="{32A6DA3E-4056-4BD2-AB3C-1C7BCB932400}">
      <dgm:prSet/>
      <dgm:spPr/>
      <dgm:t>
        <a:bodyPr/>
        <a:lstStyle/>
        <a:p>
          <a:endParaRPr lang="sl-SI"/>
        </a:p>
      </dgm:t>
    </dgm:pt>
    <dgm:pt modelId="{4A607B4C-2BC0-497A-9A15-1C0E9E712C9F}" type="sibTrans" cxnId="{32A6DA3E-4056-4BD2-AB3C-1C7BCB932400}">
      <dgm:prSet/>
      <dgm:spPr/>
      <dgm:t>
        <a:bodyPr/>
        <a:lstStyle/>
        <a:p>
          <a:endParaRPr lang="sl-SI"/>
        </a:p>
      </dgm:t>
    </dgm:pt>
    <dgm:pt modelId="{734BCD62-A6AE-4284-871B-549B047642C0}">
      <dgm:prSet/>
      <dgm:spPr/>
      <dgm:t>
        <a:bodyPr/>
        <a:lstStyle/>
        <a:p>
          <a:r>
            <a:rPr lang="sl-SI" dirty="0" smtClean="0"/>
            <a:t>ustvarjanje novih služb</a:t>
          </a:r>
        </a:p>
      </dgm:t>
    </dgm:pt>
    <dgm:pt modelId="{D28D38EE-D2FE-413A-A6CC-4C5BFD221094}" type="parTrans" cxnId="{7938FC95-2529-4274-9CFA-3BC12014FE7A}">
      <dgm:prSet/>
      <dgm:spPr/>
      <dgm:t>
        <a:bodyPr/>
        <a:lstStyle/>
        <a:p>
          <a:endParaRPr lang="sl-SI"/>
        </a:p>
      </dgm:t>
    </dgm:pt>
    <dgm:pt modelId="{87B4F7AA-09C0-41FE-B070-6650BF61F4A8}" type="sibTrans" cxnId="{7938FC95-2529-4274-9CFA-3BC12014FE7A}">
      <dgm:prSet/>
      <dgm:spPr/>
      <dgm:t>
        <a:bodyPr/>
        <a:lstStyle/>
        <a:p>
          <a:endParaRPr lang="sl-SI"/>
        </a:p>
      </dgm:t>
    </dgm:pt>
    <dgm:pt modelId="{DAB9DB5C-5C43-493F-A860-103795235C0A}">
      <dgm:prSet/>
      <dgm:spPr/>
      <dgm:t>
        <a:bodyPr/>
        <a:lstStyle/>
        <a:p>
          <a:r>
            <a:rPr lang="sl-SI" dirty="0" smtClean="0"/>
            <a:t>krepitev uporabnikov, skupnosti in izvajalcev oskrbe</a:t>
          </a:r>
        </a:p>
      </dgm:t>
    </dgm:pt>
    <dgm:pt modelId="{C43409B5-8C98-418B-8AB5-ED15D1425BD5}" type="parTrans" cxnId="{8AD8BDD9-6080-4284-8EEF-4EB9DCDF4CFA}">
      <dgm:prSet/>
      <dgm:spPr/>
      <dgm:t>
        <a:bodyPr/>
        <a:lstStyle/>
        <a:p>
          <a:endParaRPr lang="sl-SI"/>
        </a:p>
      </dgm:t>
    </dgm:pt>
    <dgm:pt modelId="{3B9FDDF0-3AC2-4377-9C93-EC24502231DA}" type="sibTrans" cxnId="{8AD8BDD9-6080-4284-8EEF-4EB9DCDF4CFA}">
      <dgm:prSet/>
      <dgm:spPr/>
      <dgm:t>
        <a:bodyPr/>
        <a:lstStyle/>
        <a:p>
          <a:endParaRPr lang="sl-SI"/>
        </a:p>
      </dgm:t>
    </dgm:pt>
    <dgm:pt modelId="{97AF633C-67F0-4777-A3CA-A0C6494E859D}" type="pres">
      <dgm:prSet presAssocID="{2CDDA886-4028-4CC5-9A60-DF2D07E9ECB8}" presName="Name0" presStyleCnt="0">
        <dgm:presLayoutVars>
          <dgm:chMax val="7"/>
          <dgm:dir/>
          <dgm:animOne val="branch"/>
        </dgm:presLayoutVars>
      </dgm:prSet>
      <dgm:spPr/>
    </dgm:pt>
    <dgm:pt modelId="{5A58B938-E769-4AB0-8E2B-26E94F1D6AF6}" type="pres">
      <dgm:prSet presAssocID="{1FA3EBE8-8DB2-4F20-A677-F40F640229C3}" presName="parTx1" presStyleLbl="node1" presStyleIdx="0" presStyleCnt="4"/>
      <dgm:spPr/>
    </dgm:pt>
    <dgm:pt modelId="{32BBB9B7-5F71-4E9F-AE31-70982D368068}" type="pres">
      <dgm:prSet presAssocID="{668F590D-D9FF-4F87-ADB9-4FF7E9895D56}" presName="parTx2" presStyleLbl="node1" presStyleIdx="1" presStyleCnt="4"/>
      <dgm:spPr/>
    </dgm:pt>
    <dgm:pt modelId="{96700C27-9E1D-40F3-8D05-A1B21C1EC6E8}" type="pres">
      <dgm:prSet presAssocID="{3E4D1650-1530-493D-8E40-DD621AFAC846}" presName="parTx3" presStyleLbl="node1" presStyleIdx="2" presStyleCnt="4"/>
      <dgm:spPr/>
    </dgm:pt>
    <dgm:pt modelId="{C16F236A-EEA6-4912-871D-D0AC528800F2}" type="pres">
      <dgm:prSet presAssocID="{A6A15DDD-B534-446C-B7E4-554B9587F43D}" presName="parTx4" presStyleLbl="node1" presStyleIdx="3" presStyleCnt="4"/>
      <dgm:spPr/>
    </dgm:pt>
    <dgm:pt modelId="{850F8281-5D97-4C28-BA15-B88B9D43938E}" type="pres">
      <dgm:prSet presAssocID="{A6A15DDD-B534-446C-B7E4-554B9587F43D}" presName="spPre4" presStyleCnt="0"/>
      <dgm:spPr/>
    </dgm:pt>
    <dgm:pt modelId="{22A1E323-3FF7-47EB-A028-D9A498E915B2}" type="pres">
      <dgm:prSet presAssocID="{A6A15DDD-B534-446C-B7E4-554B9587F43D}" presName="chLin4" presStyleCnt="0"/>
      <dgm:spPr/>
    </dgm:pt>
    <dgm:pt modelId="{411A1BDF-8854-4605-9B8A-C93758CD1547}" type="pres">
      <dgm:prSet presAssocID="{9F7A28A6-A8ED-4E29-BA0A-44917E608892}" presName="Name113" presStyleLbl="parChTrans1D1" presStyleIdx="0" presStyleCnt="10"/>
      <dgm:spPr/>
    </dgm:pt>
    <dgm:pt modelId="{7E2CADCE-AA98-4050-9BD0-4412D1A4B1CA}" type="pres">
      <dgm:prSet presAssocID="{51E1BAFB-9287-4CB4-8594-50BD2361D2A3}" presName="txAndLines4" presStyleCnt="0"/>
      <dgm:spPr/>
    </dgm:pt>
    <dgm:pt modelId="{C418938D-A47F-4E92-B317-1B6DC16FB0C5}" type="pres">
      <dgm:prSet presAssocID="{51E1BAFB-9287-4CB4-8594-50BD2361D2A3}" presName="anchor4" presStyleCnt="0"/>
      <dgm:spPr/>
    </dgm:pt>
    <dgm:pt modelId="{968F9FFA-8CCC-4194-92C7-0E39B824F1D2}" type="pres">
      <dgm:prSet presAssocID="{51E1BAFB-9287-4CB4-8594-50BD2361D2A3}" presName="backup4" presStyleCnt="0"/>
      <dgm:spPr/>
    </dgm:pt>
    <dgm:pt modelId="{2E596B43-DC62-4CE3-89A6-70053229A473}" type="pres">
      <dgm:prSet presAssocID="{51E1BAFB-9287-4CB4-8594-50BD2361D2A3}" presName="preLine4" presStyleLbl="parChTrans1D1" presStyleIdx="1" presStyleCnt="10"/>
      <dgm:spPr/>
    </dgm:pt>
    <dgm:pt modelId="{1E44F893-3E6C-4165-97BA-0B74C5D7CA82}" type="pres">
      <dgm:prSet presAssocID="{51E1BAFB-9287-4CB4-8594-50BD2361D2A3}" presName="desTx4" presStyleLbl="revTx" presStyleIdx="0" presStyleCnt="0">
        <dgm:presLayoutVars>
          <dgm:bulletEnabled val="1"/>
        </dgm:presLayoutVars>
      </dgm:prSet>
      <dgm:spPr/>
    </dgm:pt>
    <dgm:pt modelId="{4DEDCEF0-92A2-4435-AC52-36E7BB02BD3A}" type="pres">
      <dgm:prSet presAssocID="{BF628CBC-B834-4BDC-BDAA-FC8494BBF76C}" presName="Name113" presStyleLbl="parChTrans1D1" presStyleIdx="2" presStyleCnt="10"/>
      <dgm:spPr/>
    </dgm:pt>
    <dgm:pt modelId="{00ADB4FC-5976-4DA2-B592-DD63FD55A5C1}" type="pres">
      <dgm:prSet presAssocID="{F2CE46BA-32BD-4734-8C80-89A3AD999682}" presName="txAndLines4" presStyleCnt="0"/>
      <dgm:spPr/>
    </dgm:pt>
    <dgm:pt modelId="{5F40455F-EFF9-4700-93FC-F90599E1E778}" type="pres">
      <dgm:prSet presAssocID="{F2CE46BA-32BD-4734-8C80-89A3AD999682}" presName="anchor4" presStyleCnt="0"/>
      <dgm:spPr/>
    </dgm:pt>
    <dgm:pt modelId="{FE303C15-BBAA-497F-B8EE-2CEB6A183CFA}" type="pres">
      <dgm:prSet presAssocID="{F2CE46BA-32BD-4734-8C80-89A3AD999682}" presName="backup4" presStyleCnt="0"/>
      <dgm:spPr/>
    </dgm:pt>
    <dgm:pt modelId="{7FAE0BE4-7D89-4AEF-BC58-F1D71E3EC76A}" type="pres">
      <dgm:prSet presAssocID="{F2CE46BA-32BD-4734-8C80-89A3AD999682}" presName="preLine4" presStyleLbl="parChTrans1D1" presStyleIdx="3" presStyleCnt="10"/>
      <dgm:spPr/>
    </dgm:pt>
    <dgm:pt modelId="{180F62D2-7AD8-4A9A-8B2D-E8328C6079D9}" type="pres">
      <dgm:prSet presAssocID="{F2CE46BA-32BD-4734-8C80-89A3AD999682}" presName="desTx4" presStyleLbl="revTx" presStyleIdx="0" presStyleCnt="0">
        <dgm:presLayoutVars>
          <dgm:bulletEnabled val="1"/>
        </dgm:presLayoutVars>
      </dgm:prSet>
      <dgm:spPr/>
    </dgm:pt>
    <dgm:pt modelId="{7DAB82F9-D2A3-4502-8AA1-9D91F03FA946}" type="pres">
      <dgm:prSet presAssocID="{45123185-9634-40E7-A0B5-8ED2ABC2613E}" presName="Name113" presStyleLbl="parChTrans1D1" presStyleIdx="4" presStyleCnt="10"/>
      <dgm:spPr/>
    </dgm:pt>
    <dgm:pt modelId="{A878BB16-6173-4B24-8B68-4C9582BB7394}" type="pres">
      <dgm:prSet presAssocID="{F9607827-1F98-4E1D-BBE9-FE4A86E89F37}" presName="txAndLines4" presStyleCnt="0"/>
      <dgm:spPr/>
    </dgm:pt>
    <dgm:pt modelId="{C98CD293-E795-41A2-A2EA-529AACCBA03A}" type="pres">
      <dgm:prSet presAssocID="{F9607827-1F98-4E1D-BBE9-FE4A86E89F37}" presName="anchor4" presStyleCnt="0"/>
      <dgm:spPr/>
    </dgm:pt>
    <dgm:pt modelId="{E4B6762C-ACDE-42FA-888C-C33061F66E29}" type="pres">
      <dgm:prSet presAssocID="{F9607827-1F98-4E1D-BBE9-FE4A86E89F37}" presName="backup4" presStyleCnt="0"/>
      <dgm:spPr/>
    </dgm:pt>
    <dgm:pt modelId="{CE66924F-3B38-425E-9414-AC3B147AA9D9}" type="pres">
      <dgm:prSet presAssocID="{F9607827-1F98-4E1D-BBE9-FE4A86E89F37}" presName="preLine4" presStyleLbl="parChTrans1D1" presStyleIdx="5" presStyleCnt="10"/>
      <dgm:spPr/>
    </dgm:pt>
    <dgm:pt modelId="{C49CEB36-5EF0-4EF4-B784-D6B9455E6C8F}" type="pres">
      <dgm:prSet presAssocID="{F9607827-1F98-4E1D-BBE9-FE4A86E89F37}" presName="desTx4" presStyleLbl="revTx" presStyleIdx="0" presStyleCnt="0">
        <dgm:presLayoutVars>
          <dgm:bulletEnabled val="1"/>
        </dgm:presLayoutVars>
      </dgm:prSet>
      <dgm:spPr/>
    </dgm:pt>
    <dgm:pt modelId="{9DA1AE2A-09E6-4F51-A3E7-16A7D7A3C474}" type="pres">
      <dgm:prSet presAssocID="{D28D38EE-D2FE-413A-A6CC-4C5BFD221094}" presName="Name113" presStyleLbl="parChTrans1D1" presStyleIdx="6" presStyleCnt="10"/>
      <dgm:spPr/>
    </dgm:pt>
    <dgm:pt modelId="{02549FC6-3B5C-4C2A-85FF-221F874B66F7}" type="pres">
      <dgm:prSet presAssocID="{734BCD62-A6AE-4284-871B-549B047642C0}" presName="txAndLines4" presStyleCnt="0"/>
      <dgm:spPr/>
    </dgm:pt>
    <dgm:pt modelId="{2DC9BBB7-2430-469A-9E68-E53BFEA39427}" type="pres">
      <dgm:prSet presAssocID="{734BCD62-A6AE-4284-871B-549B047642C0}" presName="anchor4" presStyleCnt="0"/>
      <dgm:spPr/>
    </dgm:pt>
    <dgm:pt modelId="{34DC1C14-7971-4798-8CFE-1EF5608B2B94}" type="pres">
      <dgm:prSet presAssocID="{734BCD62-A6AE-4284-871B-549B047642C0}" presName="backup4" presStyleCnt="0"/>
      <dgm:spPr/>
    </dgm:pt>
    <dgm:pt modelId="{C9F66693-7369-4CC0-AC61-27BB098B0E97}" type="pres">
      <dgm:prSet presAssocID="{734BCD62-A6AE-4284-871B-549B047642C0}" presName="preLine4" presStyleLbl="parChTrans1D1" presStyleIdx="7" presStyleCnt="10"/>
      <dgm:spPr/>
    </dgm:pt>
    <dgm:pt modelId="{FA4B9571-32BC-4038-BAC8-B7DEEECCE37F}" type="pres">
      <dgm:prSet presAssocID="{734BCD62-A6AE-4284-871B-549B047642C0}" presName="desTx4" presStyleLbl="revTx" presStyleIdx="0" presStyleCnt="0">
        <dgm:presLayoutVars>
          <dgm:bulletEnabled val="1"/>
        </dgm:presLayoutVars>
      </dgm:prSet>
      <dgm:spPr/>
    </dgm:pt>
    <dgm:pt modelId="{5C450867-F039-4150-917D-71C8C9F360CC}" type="pres">
      <dgm:prSet presAssocID="{C43409B5-8C98-418B-8AB5-ED15D1425BD5}" presName="Name113" presStyleLbl="parChTrans1D1" presStyleIdx="8" presStyleCnt="10"/>
      <dgm:spPr/>
    </dgm:pt>
    <dgm:pt modelId="{B24AD2D2-ECC8-48AC-B507-2DF5F81AFE0D}" type="pres">
      <dgm:prSet presAssocID="{DAB9DB5C-5C43-493F-A860-103795235C0A}" presName="txAndLines4" presStyleCnt="0"/>
      <dgm:spPr/>
    </dgm:pt>
    <dgm:pt modelId="{A77FDCA9-B424-4AE7-8BAA-EC73EB01F1C7}" type="pres">
      <dgm:prSet presAssocID="{DAB9DB5C-5C43-493F-A860-103795235C0A}" presName="anchor4" presStyleCnt="0"/>
      <dgm:spPr/>
    </dgm:pt>
    <dgm:pt modelId="{71B1573C-73DE-4237-93FC-0D2D3FCC8C11}" type="pres">
      <dgm:prSet presAssocID="{DAB9DB5C-5C43-493F-A860-103795235C0A}" presName="backup4" presStyleCnt="0"/>
      <dgm:spPr/>
    </dgm:pt>
    <dgm:pt modelId="{41303C01-DFF2-47A9-AE2C-5329C0C7B876}" type="pres">
      <dgm:prSet presAssocID="{DAB9DB5C-5C43-493F-A860-103795235C0A}" presName="preLine4" presStyleLbl="parChTrans1D1" presStyleIdx="9" presStyleCnt="10"/>
      <dgm:spPr/>
    </dgm:pt>
    <dgm:pt modelId="{0CE6EEC9-A24B-4E89-A726-42BD7005B257}" type="pres">
      <dgm:prSet presAssocID="{DAB9DB5C-5C43-493F-A860-103795235C0A}" presName="desTx4" presStyleLbl="revTx" presStyleIdx="0" presStyleCnt="0">
        <dgm:presLayoutVars>
          <dgm:bulletEnabled val="1"/>
        </dgm:presLayoutVars>
      </dgm:prSet>
      <dgm:spPr/>
      <dgm:t>
        <a:bodyPr/>
        <a:lstStyle/>
        <a:p>
          <a:endParaRPr lang="sl-SI"/>
        </a:p>
      </dgm:t>
    </dgm:pt>
  </dgm:ptLst>
  <dgm:cxnLst>
    <dgm:cxn modelId="{3FE821A5-3CE4-4F04-AD2A-A9AF76EEF3FA}" type="presOf" srcId="{3E4D1650-1530-493D-8E40-DD621AFAC846}" destId="{96700C27-9E1D-40F3-8D05-A1B21C1EC6E8}" srcOrd="0" destOrd="0" presId="urn:microsoft.com/office/officeart/2009/3/layout/SubStepProcess"/>
    <dgm:cxn modelId="{9A5B3C9D-667E-4978-9464-339A871AB708}" srcId="{2CDDA886-4028-4CC5-9A60-DF2D07E9ECB8}" destId="{668F590D-D9FF-4F87-ADB9-4FF7E9895D56}" srcOrd="1" destOrd="0" parTransId="{755FF6C9-5D1B-401F-8C05-16911ABC9DB0}" sibTransId="{4D81FE2A-36B8-4110-B977-31729C6852DC}"/>
    <dgm:cxn modelId="{A277EF65-64F3-4807-8CEA-3A55D64AF0A5}" srcId="{2CDDA886-4028-4CC5-9A60-DF2D07E9ECB8}" destId="{3E4D1650-1530-493D-8E40-DD621AFAC846}" srcOrd="2" destOrd="0" parTransId="{C3E991C5-B4B9-4A61-A9D1-68E472AD5424}" sibTransId="{3BBBE19D-074D-4170-B109-0BE1340EBFE0}"/>
    <dgm:cxn modelId="{7938FC95-2529-4274-9CFA-3BC12014FE7A}" srcId="{A6A15DDD-B534-446C-B7E4-554B9587F43D}" destId="{734BCD62-A6AE-4284-871B-549B047642C0}" srcOrd="3" destOrd="0" parTransId="{D28D38EE-D2FE-413A-A6CC-4C5BFD221094}" sibTransId="{87B4F7AA-09C0-41FE-B070-6650BF61F4A8}"/>
    <dgm:cxn modelId="{A9E81651-82E0-4D0A-87E8-472B4F6B48DD}" type="presOf" srcId="{DAB9DB5C-5C43-493F-A860-103795235C0A}" destId="{0CE6EEC9-A24B-4E89-A726-42BD7005B257}" srcOrd="0" destOrd="0" presId="urn:microsoft.com/office/officeart/2009/3/layout/SubStepProcess"/>
    <dgm:cxn modelId="{1372C737-F0BF-41B0-B875-BA3D693B259D}" type="presOf" srcId="{51E1BAFB-9287-4CB4-8594-50BD2361D2A3}" destId="{1E44F893-3E6C-4165-97BA-0B74C5D7CA82}" srcOrd="0" destOrd="0" presId="urn:microsoft.com/office/officeart/2009/3/layout/SubStepProcess"/>
    <dgm:cxn modelId="{2C4EF923-03D4-4931-B0E9-A0905A546AAF}" type="presOf" srcId="{1FA3EBE8-8DB2-4F20-A677-F40F640229C3}" destId="{5A58B938-E769-4AB0-8E2B-26E94F1D6AF6}" srcOrd="0" destOrd="0" presId="urn:microsoft.com/office/officeart/2009/3/layout/SubStepProcess"/>
    <dgm:cxn modelId="{8AD8BDD9-6080-4284-8EEF-4EB9DCDF4CFA}" srcId="{A6A15DDD-B534-446C-B7E4-554B9587F43D}" destId="{DAB9DB5C-5C43-493F-A860-103795235C0A}" srcOrd="4" destOrd="0" parTransId="{C43409B5-8C98-418B-8AB5-ED15D1425BD5}" sibTransId="{3B9FDDF0-3AC2-4377-9C93-EC24502231DA}"/>
    <dgm:cxn modelId="{53EF0260-C899-4BFE-A31A-771B61908429}" type="presOf" srcId="{A6A15DDD-B534-446C-B7E4-554B9587F43D}" destId="{C16F236A-EEA6-4912-871D-D0AC528800F2}" srcOrd="0" destOrd="0" presId="urn:microsoft.com/office/officeart/2009/3/layout/SubStepProcess"/>
    <dgm:cxn modelId="{4D04042F-D15C-40DB-9F06-8E7C0B3CFDA9}" srcId="{A6A15DDD-B534-446C-B7E4-554B9587F43D}" destId="{F2CE46BA-32BD-4734-8C80-89A3AD999682}" srcOrd="1" destOrd="0" parTransId="{BF628CBC-B834-4BDC-BDAA-FC8494BBF76C}" sibTransId="{0C823F15-D066-4E27-8530-B70A5A5A870D}"/>
    <dgm:cxn modelId="{D624ABD6-D697-4FBC-A587-711E9040A675}" type="presOf" srcId="{668F590D-D9FF-4F87-ADB9-4FF7E9895D56}" destId="{32BBB9B7-5F71-4E9F-AE31-70982D368068}" srcOrd="0" destOrd="0" presId="urn:microsoft.com/office/officeart/2009/3/layout/SubStepProcess"/>
    <dgm:cxn modelId="{9C67377C-62B8-44E7-A253-62BC8674CCF7}" srcId="{2CDDA886-4028-4CC5-9A60-DF2D07E9ECB8}" destId="{1FA3EBE8-8DB2-4F20-A677-F40F640229C3}" srcOrd="0" destOrd="0" parTransId="{8520B575-893F-43C3-A558-5AF07A62F99A}" sibTransId="{FB9AE1D5-1B43-41CA-89EC-E72A247325EB}"/>
    <dgm:cxn modelId="{D18402EF-03C6-4D98-9B67-477E122DBF6A}" type="presOf" srcId="{F2CE46BA-32BD-4734-8C80-89A3AD999682}" destId="{180F62D2-7AD8-4A9A-8B2D-E8328C6079D9}" srcOrd="0" destOrd="0" presId="urn:microsoft.com/office/officeart/2009/3/layout/SubStepProcess"/>
    <dgm:cxn modelId="{32A6DA3E-4056-4BD2-AB3C-1C7BCB932400}" srcId="{A6A15DDD-B534-446C-B7E4-554B9587F43D}" destId="{F9607827-1F98-4E1D-BBE9-FE4A86E89F37}" srcOrd="2" destOrd="0" parTransId="{45123185-9634-40E7-A0B5-8ED2ABC2613E}" sibTransId="{4A607B4C-2BC0-497A-9A15-1C0E9E712C9F}"/>
    <dgm:cxn modelId="{2652C7D2-C8C0-4A05-9895-07152C80BC11}" srcId="{2CDDA886-4028-4CC5-9A60-DF2D07E9ECB8}" destId="{A6A15DDD-B534-446C-B7E4-554B9587F43D}" srcOrd="3" destOrd="0" parTransId="{C65CAE51-CC70-4E36-BF17-EB8557722A2A}" sibTransId="{6DD93AB9-579C-4CD2-98C1-9112DAF2C43B}"/>
    <dgm:cxn modelId="{A54A54B3-D710-4EC7-8DB1-747608C0E679}" type="presOf" srcId="{734BCD62-A6AE-4284-871B-549B047642C0}" destId="{FA4B9571-32BC-4038-BAC8-B7DEEECCE37F}" srcOrd="0" destOrd="0" presId="urn:microsoft.com/office/officeart/2009/3/layout/SubStepProcess"/>
    <dgm:cxn modelId="{AD946078-69DD-4C5F-9812-A495967F4934}" srcId="{A6A15DDD-B534-446C-B7E4-554B9587F43D}" destId="{51E1BAFB-9287-4CB4-8594-50BD2361D2A3}" srcOrd="0" destOrd="0" parTransId="{9F7A28A6-A8ED-4E29-BA0A-44917E608892}" sibTransId="{323A7186-7B51-4BFD-B255-BD44BECAA678}"/>
    <dgm:cxn modelId="{C1E00729-B393-455B-8449-6CC7FDD50815}" type="presOf" srcId="{F9607827-1F98-4E1D-BBE9-FE4A86E89F37}" destId="{C49CEB36-5EF0-4EF4-B784-D6B9455E6C8F}" srcOrd="0" destOrd="0" presId="urn:microsoft.com/office/officeart/2009/3/layout/SubStepProcess"/>
    <dgm:cxn modelId="{9BC077FB-E702-4624-846E-4A864B124781}" type="presOf" srcId="{2CDDA886-4028-4CC5-9A60-DF2D07E9ECB8}" destId="{97AF633C-67F0-4777-A3CA-A0C6494E859D}" srcOrd="0" destOrd="0" presId="urn:microsoft.com/office/officeart/2009/3/layout/SubStepProcess"/>
    <dgm:cxn modelId="{FA8EE2E7-47A1-4FD7-9784-C1ACC78E9E54}" type="presParOf" srcId="{97AF633C-67F0-4777-A3CA-A0C6494E859D}" destId="{5A58B938-E769-4AB0-8E2B-26E94F1D6AF6}" srcOrd="0" destOrd="0" presId="urn:microsoft.com/office/officeart/2009/3/layout/SubStepProcess"/>
    <dgm:cxn modelId="{3003398F-6F64-43BB-B6C3-FFB5E62A9BEB}" type="presParOf" srcId="{97AF633C-67F0-4777-A3CA-A0C6494E859D}" destId="{32BBB9B7-5F71-4E9F-AE31-70982D368068}" srcOrd="1" destOrd="0" presId="urn:microsoft.com/office/officeart/2009/3/layout/SubStepProcess"/>
    <dgm:cxn modelId="{53D93563-AAB0-4293-9B10-AF857979FB43}" type="presParOf" srcId="{97AF633C-67F0-4777-A3CA-A0C6494E859D}" destId="{96700C27-9E1D-40F3-8D05-A1B21C1EC6E8}" srcOrd="2" destOrd="0" presId="urn:microsoft.com/office/officeart/2009/3/layout/SubStepProcess"/>
    <dgm:cxn modelId="{53E825B9-CE83-4D4E-882B-9E031586A397}" type="presParOf" srcId="{97AF633C-67F0-4777-A3CA-A0C6494E859D}" destId="{C16F236A-EEA6-4912-871D-D0AC528800F2}" srcOrd="3" destOrd="0" presId="urn:microsoft.com/office/officeart/2009/3/layout/SubStepProcess"/>
    <dgm:cxn modelId="{001AF1AC-AD79-4BB7-87C6-E8A81CCB7F23}" type="presParOf" srcId="{97AF633C-67F0-4777-A3CA-A0C6494E859D}" destId="{850F8281-5D97-4C28-BA15-B88B9D43938E}" srcOrd="4" destOrd="0" presId="urn:microsoft.com/office/officeart/2009/3/layout/SubStepProcess"/>
    <dgm:cxn modelId="{F39FC5E1-2462-4B16-97D1-B93D054DB3DA}" type="presParOf" srcId="{97AF633C-67F0-4777-A3CA-A0C6494E859D}" destId="{22A1E323-3FF7-47EB-A028-D9A498E915B2}" srcOrd="5" destOrd="0" presId="urn:microsoft.com/office/officeart/2009/3/layout/SubStepProcess"/>
    <dgm:cxn modelId="{3BEFCEA3-EDD3-4F98-B941-51AC922FC8B7}" type="presParOf" srcId="{22A1E323-3FF7-47EB-A028-D9A498E915B2}" destId="{411A1BDF-8854-4605-9B8A-C93758CD1547}" srcOrd="0" destOrd="0" presId="urn:microsoft.com/office/officeart/2009/3/layout/SubStepProcess"/>
    <dgm:cxn modelId="{118673B0-8298-42CD-A284-145E910E1D30}" type="presParOf" srcId="{22A1E323-3FF7-47EB-A028-D9A498E915B2}" destId="{7E2CADCE-AA98-4050-9BD0-4412D1A4B1CA}" srcOrd="1" destOrd="0" presId="urn:microsoft.com/office/officeart/2009/3/layout/SubStepProcess"/>
    <dgm:cxn modelId="{C273BD41-1121-4D5C-B096-76904084988B}" type="presParOf" srcId="{7E2CADCE-AA98-4050-9BD0-4412D1A4B1CA}" destId="{C418938D-A47F-4E92-B317-1B6DC16FB0C5}" srcOrd="0" destOrd="0" presId="urn:microsoft.com/office/officeart/2009/3/layout/SubStepProcess"/>
    <dgm:cxn modelId="{7DC50416-E8E9-4210-8341-B46B1492024D}" type="presParOf" srcId="{7E2CADCE-AA98-4050-9BD0-4412D1A4B1CA}" destId="{968F9FFA-8CCC-4194-92C7-0E39B824F1D2}" srcOrd="1" destOrd="0" presId="urn:microsoft.com/office/officeart/2009/3/layout/SubStepProcess"/>
    <dgm:cxn modelId="{41A19511-BEA4-4A5F-9AB3-79E27FAF81C6}" type="presParOf" srcId="{7E2CADCE-AA98-4050-9BD0-4412D1A4B1CA}" destId="{2E596B43-DC62-4CE3-89A6-70053229A473}" srcOrd="2" destOrd="0" presId="urn:microsoft.com/office/officeart/2009/3/layout/SubStepProcess"/>
    <dgm:cxn modelId="{7354D92E-52AD-4FC7-9289-40B4170A2D03}" type="presParOf" srcId="{7E2CADCE-AA98-4050-9BD0-4412D1A4B1CA}" destId="{1E44F893-3E6C-4165-97BA-0B74C5D7CA82}" srcOrd="3" destOrd="0" presId="urn:microsoft.com/office/officeart/2009/3/layout/SubStepProcess"/>
    <dgm:cxn modelId="{C8761225-D756-499A-84A4-9DC1638A4444}" type="presParOf" srcId="{22A1E323-3FF7-47EB-A028-D9A498E915B2}" destId="{4DEDCEF0-92A2-4435-AC52-36E7BB02BD3A}" srcOrd="2" destOrd="0" presId="urn:microsoft.com/office/officeart/2009/3/layout/SubStepProcess"/>
    <dgm:cxn modelId="{93E3BEAA-F486-42D0-8684-FDF0A5342436}" type="presParOf" srcId="{22A1E323-3FF7-47EB-A028-D9A498E915B2}" destId="{00ADB4FC-5976-4DA2-B592-DD63FD55A5C1}" srcOrd="3" destOrd="0" presId="urn:microsoft.com/office/officeart/2009/3/layout/SubStepProcess"/>
    <dgm:cxn modelId="{7913A6B4-3E0E-4627-BC20-376CE3CCC748}" type="presParOf" srcId="{00ADB4FC-5976-4DA2-B592-DD63FD55A5C1}" destId="{5F40455F-EFF9-4700-93FC-F90599E1E778}" srcOrd="0" destOrd="0" presId="urn:microsoft.com/office/officeart/2009/3/layout/SubStepProcess"/>
    <dgm:cxn modelId="{A06B0255-7BC2-4096-BEFA-37864EC4C1FA}" type="presParOf" srcId="{00ADB4FC-5976-4DA2-B592-DD63FD55A5C1}" destId="{FE303C15-BBAA-497F-B8EE-2CEB6A183CFA}" srcOrd="1" destOrd="0" presId="urn:microsoft.com/office/officeart/2009/3/layout/SubStepProcess"/>
    <dgm:cxn modelId="{56F4C6DE-C97B-421D-AA9A-61E1F116EA92}" type="presParOf" srcId="{00ADB4FC-5976-4DA2-B592-DD63FD55A5C1}" destId="{7FAE0BE4-7D89-4AEF-BC58-F1D71E3EC76A}" srcOrd="2" destOrd="0" presId="urn:microsoft.com/office/officeart/2009/3/layout/SubStepProcess"/>
    <dgm:cxn modelId="{DA151AC4-72A3-4599-9B65-8000E6CE666E}" type="presParOf" srcId="{00ADB4FC-5976-4DA2-B592-DD63FD55A5C1}" destId="{180F62D2-7AD8-4A9A-8B2D-E8328C6079D9}" srcOrd="3" destOrd="0" presId="urn:microsoft.com/office/officeart/2009/3/layout/SubStepProcess"/>
    <dgm:cxn modelId="{EF299BAA-B03C-43A9-9FA4-8F337B5C9180}" type="presParOf" srcId="{22A1E323-3FF7-47EB-A028-D9A498E915B2}" destId="{7DAB82F9-D2A3-4502-8AA1-9D91F03FA946}" srcOrd="4" destOrd="0" presId="urn:microsoft.com/office/officeart/2009/3/layout/SubStepProcess"/>
    <dgm:cxn modelId="{417CCEBC-A373-4C3F-8853-AB85D2583747}" type="presParOf" srcId="{22A1E323-3FF7-47EB-A028-D9A498E915B2}" destId="{A878BB16-6173-4B24-8B68-4C9582BB7394}" srcOrd="5" destOrd="0" presId="urn:microsoft.com/office/officeart/2009/3/layout/SubStepProcess"/>
    <dgm:cxn modelId="{CEB3BE49-A044-4589-9B41-BFAEFCB6ED9C}" type="presParOf" srcId="{A878BB16-6173-4B24-8B68-4C9582BB7394}" destId="{C98CD293-E795-41A2-A2EA-529AACCBA03A}" srcOrd="0" destOrd="0" presId="urn:microsoft.com/office/officeart/2009/3/layout/SubStepProcess"/>
    <dgm:cxn modelId="{AD2AFF5D-7EFC-48B0-90BA-0D12749A6036}" type="presParOf" srcId="{A878BB16-6173-4B24-8B68-4C9582BB7394}" destId="{E4B6762C-ACDE-42FA-888C-C33061F66E29}" srcOrd="1" destOrd="0" presId="urn:microsoft.com/office/officeart/2009/3/layout/SubStepProcess"/>
    <dgm:cxn modelId="{439A728E-FDD7-43B2-A9C2-34ACD5AF9E8A}" type="presParOf" srcId="{A878BB16-6173-4B24-8B68-4C9582BB7394}" destId="{CE66924F-3B38-425E-9414-AC3B147AA9D9}" srcOrd="2" destOrd="0" presId="urn:microsoft.com/office/officeart/2009/3/layout/SubStepProcess"/>
    <dgm:cxn modelId="{224966A7-3577-4759-A8E3-B94B5048B1E2}" type="presParOf" srcId="{A878BB16-6173-4B24-8B68-4C9582BB7394}" destId="{C49CEB36-5EF0-4EF4-B784-D6B9455E6C8F}" srcOrd="3" destOrd="0" presId="urn:microsoft.com/office/officeart/2009/3/layout/SubStepProcess"/>
    <dgm:cxn modelId="{C8683D10-75C8-4A9D-92E5-C1190AD1A881}" type="presParOf" srcId="{22A1E323-3FF7-47EB-A028-D9A498E915B2}" destId="{9DA1AE2A-09E6-4F51-A3E7-16A7D7A3C474}" srcOrd="6" destOrd="0" presId="urn:microsoft.com/office/officeart/2009/3/layout/SubStepProcess"/>
    <dgm:cxn modelId="{19240974-1879-45D8-BBF5-9EBA30727D3F}" type="presParOf" srcId="{22A1E323-3FF7-47EB-A028-D9A498E915B2}" destId="{02549FC6-3B5C-4C2A-85FF-221F874B66F7}" srcOrd="7" destOrd="0" presId="urn:microsoft.com/office/officeart/2009/3/layout/SubStepProcess"/>
    <dgm:cxn modelId="{80FBA25C-ED16-4CB5-8B72-B2CE164D7115}" type="presParOf" srcId="{02549FC6-3B5C-4C2A-85FF-221F874B66F7}" destId="{2DC9BBB7-2430-469A-9E68-E53BFEA39427}" srcOrd="0" destOrd="0" presId="urn:microsoft.com/office/officeart/2009/3/layout/SubStepProcess"/>
    <dgm:cxn modelId="{C0E628D6-42D2-425D-9EFC-DA5C053566AD}" type="presParOf" srcId="{02549FC6-3B5C-4C2A-85FF-221F874B66F7}" destId="{34DC1C14-7971-4798-8CFE-1EF5608B2B94}" srcOrd="1" destOrd="0" presId="urn:microsoft.com/office/officeart/2009/3/layout/SubStepProcess"/>
    <dgm:cxn modelId="{6F1FCD88-F6CC-4A86-B6B8-A05623541633}" type="presParOf" srcId="{02549FC6-3B5C-4C2A-85FF-221F874B66F7}" destId="{C9F66693-7369-4CC0-AC61-27BB098B0E97}" srcOrd="2" destOrd="0" presId="urn:microsoft.com/office/officeart/2009/3/layout/SubStepProcess"/>
    <dgm:cxn modelId="{91169BBF-EF3B-4747-A15B-92F6DFCA5D78}" type="presParOf" srcId="{02549FC6-3B5C-4C2A-85FF-221F874B66F7}" destId="{FA4B9571-32BC-4038-BAC8-B7DEEECCE37F}" srcOrd="3" destOrd="0" presId="urn:microsoft.com/office/officeart/2009/3/layout/SubStepProcess"/>
    <dgm:cxn modelId="{39DE3E64-B73B-4A1F-90C7-B3F5A908B1CF}" type="presParOf" srcId="{22A1E323-3FF7-47EB-A028-D9A498E915B2}" destId="{5C450867-F039-4150-917D-71C8C9F360CC}" srcOrd="8" destOrd="0" presId="urn:microsoft.com/office/officeart/2009/3/layout/SubStepProcess"/>
    <dgm:cxn modelId="{EB5B72A5-96F7-49B7-9848-58979A59E5B3}" type="presParOf" srcId="{22A1E323-3FF7-47EB-A028-D9A498E915B2}" destId="{B24AD2D2-ECC8-48AC-B507-2DF5F81AFE0D}" srcOrd="9" destOrd="0" presId="urn:microsoft.com/office/officeart/2009/3/layout/SubStepProcess"/>
    <dgm:cxn modelId="{571F1121-24DB-47D8-A805-93C20A19CDFC}" type="presParOf" srcId="{B24AD2D2-ECC8-48AC-B507-2DF5F81AFE0D}" destId="{A77FDCA9-B424-4AE7-8BAA-EC73EB01F1C7}" srcOrd="0" destOrd="0" presId="urn:microsoft.com/office/officeart/2009/3/layout/SubStepProcess"/>
    <dgm:cxn modelId="{EC64C994-A3B8-4564-8157-583E907A498A}" type="presParOf" srcId="{B24AD2D2-ECC8-48AC-B507-2DF5F81AFE0D}" destId="{71B1573C-73DE-4237-93FC-0D2D3FCC8C11}" srcOrd="1" destOrd="0" presId="urn:microsoft.com/office/officeart/2009/3/layout/SubStepProcess"/>
    <dgm:cxn modelId="{1630B193-0DBA-4DA2-A3AF-9DE4C3D43FCF}" type="presParOf" srcId="{B24AD2D2-ECC8-48AC-B507-2DF5F81AFE0D}" destId="{41303C01-DFF2-47A9-AE2C-5329C0C7B876}" srcOrd="2" destOrd="0" presId="urn:microsoft.com/office/officeart/2009/3/layout/SubStepProcess"/>
    <dgm:cxn modelId="{FB564CE3-6B19-4117-BD05-01F53901E709}" type="presParOf" srcId="{B24AD2D2-ECC8-48AC-B507-2DF5F81AFE0D}" destId="{0CE6EEC9-A24B-4E89-A726-42BD7005B257}" srcOrd="3"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F69FBC-26BF-4836-A3CF-13512E1BA833}"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sl-SI"/>
        </a:p>
      </dgm:t>
    </dgm:pt>
    <dgm:pt modelId="{0BD92297-4211-4CD8-A8E9-2403D3D037B8}">
      <dgm:prSet phldrT="[besedilo]"/>
      <dgm:spPr/>
      <dgm:t>
        <a:bodyPr/>
        <a:lstStyle/>
        <a:p>
          <a:r>
            <a:rPr lang="sl-SI" b="1" i="1" noProof="0" dirty="0" smtClean="0"/>
            <a:t>ocena konteksta</a:t>
          </a:r>
          <a:endParaRPr lang="sl-SI" dirty="0"/>
        </a:p>
      </dgm:t>
    </dgm:pt>
    <dgm:pt modelId="{9C172B5C-CDCE-47AA-905D-B98A805320F0}" type="parTrans" cxnId="{61CF3865-4D44-4256-84F9-0B670688F2C6}">
      <dgm:prSet/>
      <dgm:spPr/>
      <dgm:t>
        <a:bodyPr/>
        <a:lstStyle/>
        <a:p>
          <a:endParaRPr lang="sl-SI"/>
        </a:p>
      </dgm:t>
    </dgm:pt>
    <dgm:pt modelId="{9FEAECB7-D5FB-40F4-80A0-D45BA2F42409}" type="sibTrans" cxnId="{61CF3865-4D44-4256-84F9-0B670688F2C6}">
      <dgm:prSet/>
      <dgm:spPr/>
      <dgm:t>
        <a:bodyPr/>
        <a:lstStyle/>
        <a:p>
          <a:endParaRPr lang="sl-SI"/>
        </a:p>
      </dgm:t>
    </dgm:pt>
    <dgm:pt modelId="{D17FFEBE-FEF6-4088-96A2-0FC439D35024}">
      <dgm:prSet/>
      <dgm:spPr/>
      <dgm:t>
        <a:bodyPr/>
        <a:lstStyle/>
        <a:p>
          <a:r>
            <a:rPr lang="sl-SI" b="1" noProof="0" dirty="0" smtClean="0"/>
            <a:t>stopnja njihove </a:t>
          </a:r>
          <a:r>
            <a:rPr lang="sl-SI" b="1" i="1" noProof="0" dirty="0" smtClean="0"/>
            <a:t>institucionalizacije</a:t>
          </a:r>
          <a:r>
            <a:rPr lang="sl-SI" b="1" noProof="0" dirty="0" smtClean="0"/>
            <a:t>, </a:t>
          </a:r>
          <a:endParaRPr lang="sl-SI" b="1" noProof="0" dirty="0" smtClean="0"/>
        </a:p>
      </dgm:t>
    </dgm:pt>
    <dgm:pt modelId="{1CBD6EAE-E0F7-43CD-91B9-C51CFCA027F8}" type="parTrans" cxnId="{3FA59856-E0C3-4ABE-A9F2-BA904F85361B}">
      <dgm:prSet/>
      <dgm:spPr/>
      <dgm:t>
        <a:bodyPr/>
        <a:lstStyle/>
        <a:p>
          <a:endParaRPr lang="sl-SI"/>
        </a:p>
      </dgm:t>
    </dgm:pt>
    <dgm:pt modelId="{8F66ECCB-AF31-46A3-AD89-9013340D3EA8}" type="sibTrans" cxnId="{3FA59856-E0C3-4ABE-A9F2-BA904F85361B}">
      <dgm:prSet/>
      <dgm:spPr/>
      <dgm:t>
        <a:bodyPr/>
        <a:lstStyle/>
        <a:p>
          <a:endParaRPr lang="sl-SI"/>
        </a:p>
      </dgm:t>
    </dgm:pt>
    <dgm:pt modelId="{4D693CC5-0A43-4316-8C93-61636C548822}">
      <dgm:prSet/>
      <dgm:spPr/>
      <dgm:t>
        <a:bodyPr/>
        <a:lstStyle/>
        <a:p>
          <a:r>
            <a:rPr lang="sl-SI" b="1" noProof="0" smtClean="0"/>
            <a:t>možnosti za </a:t>
          </a:r>
          <a:r>
            <a:rPr lang="sl-SI" b="1" i="1" noProof="0" smtClean="0"/>
            <a:t>preselitve </a:t>
          </a:r>
          <a:r>
            <a:rPr lang="sl-SI" b="1" noProof="0" smtClean="0"/>
            <a:t>iz zavodov in </a:t>
          </a:r>
          <a:endParaRPr lang="sl-SI" b="1" noProof="0" dirty="0" smtClean="0"/>
        </a:p>
      </dgm:t>
    </dgm:pt>
    <dgm:pt modelId="{CC300FFD-0DD8-43C1-986C-3B843069F51B}" type="parTrans" cxnId="{43A3047B-6221-488B-B6D7-648E874786F3}">
      <dgm:prSet/>
      <dgm:spPr/>
      <dgm:t>
        <a:bodyPr/>
        <a:lstStyle/>
        <a:p>
          <a:endParaRPr lang="sl-SI"/>
        </a:p>
      </dgm:t>
    </dgm:pt>
    <dgm:pt modelId="{E4636780-8297-4522-8D54-E242D48D81A1}" type="sibTrans" cxnId="{43A3047B-6221-488B-B6D7-648E874786F3}">
      <dgm:prSet/>
      <dgm:spPr/>
      <dgm:t>
        <a:bodyPr/>
        <a:lstStyle/>
        <a:p>
          <a:endParaRPr lang="sl-SI"/>
        </a:p>
      </dgm:t>
    </dgm:pt>
    <dgm:pt modelId="{CFA02A6B-2A31-4996-A9F4-765CC6B9EEDF}">
      <dgm:prSet/>
      <dgm:spPr/>
      <dgm:t>
        <a:bodyPr/>
        <a:lstStyle/>
        <a:p>
          <a:r>
            <a:rPr lang="sl-SI" b="1" noProof="0" dirty="0" smtClean="0"/>
            <a:t>delovanje </a:t>
          </a:r>
          <a:r>
            <a:rPr lang="sl-SI" b="1" i="1" noProof="0" dirty="0" smtClean="0"/>
            <a:t>služb </a:t>
          </a:r>
          <a:r>
            <a:rPr lang="sl-SI" b="1" noProof="0" dirty="0" smtClean="0"/>
            <a:t>in odziv </a:t>
          </a:r>
          <a:r>
            <a:rPr lang="sl-SI" b="1" i="1" noProof="0" dirty="0" smtClean="0"/>
            <a:t>politike </a:t>
          </a:r>
          <a:r>
            <a:rPr lang="sl-SI" b="1" noProof="0" dirty="0" smtClean="0"/>
            <a:t>na potrebe</a:t>
          </a:r>
          <a:endParaRPr lang="sl-SI" b="1" noProof="0" dirty="0" smtClean="0"/>
        </a:p>
      </dgm:t>
    </dgm:pt>
    <dgm:pt modelId="{AF24DA34-3DA5-4775-B1E5-12BE9A50E6FF}" type="parTrans" cxnId="{1DD5AB02-F94F-4E30-A624-532988ACF3F3}">
      <dgm:prSet/>
      <dgm:spPr/>
      <dgm:t>
        <a:bodyPr/>
        <a:lstStyle/>
        <a:p>
          <a:endParaRPr lang="sl-SI"/>
        </a:p>
      </dgm:t>
    </dgm:pt>
    <dgm:pt modelId="{FCA3760B-14F6-4091-A881-E37E217E193E}" type="sibTrans" cxnId="{1DD5AB02-F94F-4E30-A624-532988ACF3F3}">
      <dgm:prSet/>
      <dgm:spPr/>
      <dgm:t>
        <a:bodyPr/>
        <a:lstStyle/>
        <a:p>
          <a:endParaRPr lang="sl-SI"/>
        </a:p>
      </dgm:t>
    </dgm:pt>
    <dgm:pt modelId="{05331AE3-E728-4591-94A1-ADCEEDAA69C9}">
      <dgm:prSet phldrT="[besedilo]"/>
      <dgm:spPr/>
      <dgm:t>
        <a:bodyPr/>
        <a:lstStyle/>
        <a:p>
          <a:r>
            <a:rPr lang="sl-SI" b="1" i="1" noProof="0" smtClean="0"/>
            <a:t>potrebe</a:t>
          </a:r>
          <a:r>
            <a:rPr lang="sl-SI" b="1" noProof="0" dirty="0" smtClean="0"/>
            <a:t>, ki izhajajo iz dolgotrajnih stisk, </a:t>
          </a:r>
          <a:endParaRPr lang="sl-SI" dirty="0"/>
        </a:p>
      </dgm:t>
    </dgm:pt>
    <dgm:pt modelId="{D9434B6B-4720-4106-9A3E-F913979ED5A7}" type="parTrans" cxnId="{FB677BD4-E67C-4868-919A-6DB12D24AE3A}">
      <dgm:prSet/>
      <dgm:spPr/>
      <dgm:t>
        <a:bodyPr/>
        <a:lstStyle/>
        <a:p>
          <a:endParaRPr lang="sl-SI"/>
        </a:p>
      </dgm:t>
    </dgm:pt>
    <dgm:pt modelId="{674EC1D8-CD07-4DEE-A8DD-3DC67E2898E1}" type="sibTrans" cxnId="{FB677BD4-E67C-4868-919A-6DB12D24AE3A}">
      <dgm:prSet/>
      <dgm:spPr/>
      <dgm:t>
        <a:bodyPr/>
        <a:lstStyle/>
        <a:p>
          <a:endParaRPr lang="sl-SI"/>
        </a:p>
      </dgm:t>
    </dgm:pt>
    <dgm:pt modelId="{7148C3E9-C865-4EFC-9E34-A09D7971C9E5}">
      <dgm:prSet/>
      <dgm:spPr/>
      <dgm:t>
        <a:bodyPr/>
        <a:lstStyle/>
        <a:p>
          <a:r>
            <a:rPr lang="sl-SI" b="1" noProof="0" dirty="0" smtClean="0"/>
            <a:t>akcijski načrt</a:t>
          </a:r>
          <a:endParaRPr lang="sl-SI" b="1" noProof="0" dirty="0" smtClean="0"/>
        </a:p>
      </dgm:t>
    </dgm:pt>
    <dgm:pt modelId="{D2253384-62D9-4687-8F5E-A64B1E9C09B3}" type="parTrans" cxnId="{E83F6DE3-38F5-40E2-9CF8-980D32DC040B}">
      <dgm:prSet/>
      <dgm:spPr/>
      <dgm:t>
        <a:bodyPr/>
        <a:lstStyle/>
        <a:p>
          <a:endParaRPr lang="sl-SI"/>
        </a:p>
      </dgm:t>
    </dgm:pt>
    <dgm:pt modelId="{913E1D29-E901-40A8-8C94-91537BF299AA}" type="sibTrans" cxnId="{E83F6DE3-38F5-40E2-9CF8-980D32DC040B}">
      <dgm:prSet/>
      <dgm:spPr/>
      <dgm:t>
        <a:bodyPr/>
        <a:lstStyle/>
        <a:p>
          <a:endParaRPr lang="sl-SI"/>
        </a:p>
      </dgm:t>
    </dgm:pt>
    <dgm:pt modelId="{D1BB86E4-649B-4D16-A69A-F9B474DACAA5}" type="pres">
      <dgm:prSet presAssocID="{D9F69FBC-26BF-4836-A3CF-13512E1BA833}" presName="Name0" presStyleCnt="0">
        <dgm:presLayoutVars>
          <dgm:chMax val="7"/>
          <dgm:chPref val="5"/>
        </dgm:presLayoutVars>
      </dgm:prSet>
      <dgm:spPr/>
    </dgm:pt>
    <dgm:pt modelId="{8E82F37B-C749-46F3-A96A-1FF978D809C0}" type="pres">
      <dgm:prSet presAssocID="{D9F69FBC-26BF-4836-A3CF-13512E1BA833}" presName="arrowNode" presStyleLbl="node1" presStyleIdx="0" presStyleCnt="1"/>
      <dgm:spPr/>
    </dgm:pt>
    <dgm:pt modelId="{7BC80C0E-C3F1-4AA1-A650-70AD6AE166D2}" type="pres">
      <dgm:prSet presAssocID="{0BD92297-4211-4CD8-A8E9-2403D3D037B8}" presName="txNode1" presStyleLbl="revTx" presStyleIdx="0" presStyleCnt="6">
        <dgm:presLayoutVars>
          <dgm:bulletEnabled val="1"/>
        </dgm:presLayoutVars>
      </dgm:prSet>
      <dgm:spPr/>
    </dgm:pt>
    <dgm:pt modelId="{1511D63D-8A28-4292-A251-B087644EA178}" type="pres">
      <dgm:prSet presAssocID="{05331AE3-E728-4591-94A1-ADCEEDAA69C9}" presName="txNode2" presStyleLbl="revTx" presStyleIdx="1" presStyleCnt="6">
        <dgm:presLayoutVars>
          <dgm:bulletEnabled val="1"/>
        </dgm:presLayoutVars>
      </dgm:prSet>
      <dgm:spPr/>
    </dgm:pt>
    <dgm:pt modelId="{0A78F556-1B87-47E5-A86F-4BD0D1A35AF2}" type="pres">
      <dgm:prSet presAssocID="{674EC1D8-CD07-4DEE-A8DD-3DC67E2898E1}" presName="dotNode2" presStyleCnt="0"/>
      <dgm:spPr/>
    </dgm:pt>
    <dgm:pt modelId="{BD1E0559-FB57-4D95-83D6-37D6B68DC981}" type="pres">
      <dgm:prSet presAssocID="{674EC1D8-CD07-4DEE-A8DD-3DC67E2898E1}" presName="dotRepeatNode" presStyleLbl="fgShp" presStyleIdx="0" presStyleCnt="4"/>
      <dgm:spPr/>
    </dgm:pt>
    <dgm:pt modelId="{DCF58DBA-58D2-4A72-8087-ECD435EE8A67}" type="pres">
      <dgm:prSet presAssocID="{D17FFEBE-FEF6-4088-96A2-0FC439D35024}" presName="txNode3" presStyleLbl="revTx" presStyleIdx="2" presStyleCnt="6">
        <dgm:presLayoutVars>
          <dgm:bulletEnabled val="1"/>
        </dgm:presLayoutVars>
      </dgm:prSet>
      <dgm:spPr/>
    </dgm:pt>
    <dgm:pt modelId="{9E4C9A42-AD75-42AA-A0E5-0DACF58C8BB6}" type="pres">
      <dgm:prSet presAssocID="{8F66ECCB-AF31-46A3-AD89-9013340D3EA8}" presName="dotNode3" presStyleCnt="0"/>
      <dgm:spPr/>
    </dgm:pt>
    <dgm:pt modelId="{CABCF2CD-863E-4F27-9531-CC96F9F4249F}" type="pres">
      <dgm:prSet presAssocID="{8F66ECCB-AF31-46A3-AD89-9013340D3EA8}" presName="dotRepeatNode" presStyleLbl="fgShp" presStyleIdx="1" presStyleCnt="4"/>
      <dgm:spPr/>
    </dgm:pt>
    <dgm:pt modelId="{7E68D001-0D48-4E5E-ADD8-E753C12BE983}" type="pres">
      <dgm:prSet presAssocID="{4D693CC5-0A43-4316-8C93-61636C548822}" presName="txNode4" presStyleLbl="revTx" presStyleIdx="3" presStyleCnt="6">
        <dgm:presLayoutVars>
          <dgm:bulletEnabled val="1"/>
        </dgm:presLayoutVars>
      </dgm:prSet>
      <dgm:spPr/>
    </dgm:pt>
    <dgm:pt modelId="{03817304-D6FA-4CE5-B2E2-39CFE02420A3}" type="pres">
      <dgm:prSet presAssocID="{E4636780-8297-4522-8D54-E242D48D81A1}" presName="dotNode4" presStyleCnt="0"/>
      <dgm:spPr/>
    </dgm:pt>
    <dgm:pt modelId="{9E12F5B6-DF14-47EA-B8DE-809FD0894A21}" type="pres">
      <dgm:prSet presAssocID="{E4636780-8297-4522-8D54-E242D48D81A1}" presName="dotRepeatNode" presStyleLbl="fgShp" presStyleIdx="2" presStyleCnt="4"/>
      <dgm:spPr/>
    </dgm:pt>
    <dgm:pt modelId="{75D451FC-CC76-488F-98CD-E9B724474E82}" type="pres">
      <dgm:prSet presAssocID="{CFA02A6B-2A31-4996-A9F4-765CC6B9EEDF}" presName="txNode5" presStyleLbl="revTx" presStyleIdx="4" presStyleCnt="6">
        <dgm:presLayoutVars>
          <dgm:bulletEnabled val="1"/>
        </dgm:presLayoutVars>
      </dgm:prSet>
      <dgm:spPr/>
    </dgm:pt>
    <dgm:pt modelId="{734740B7-B3DF-4606-B52B-D02DCB554819}" type="pres">
      <dgm:prSet presAssocID="{FCA3760B-14F6-4091-A881-E37E217E193E}" presName="dotNode5" presStyleCnt="0"/>
      <dgm:spPr/>
    </dgm:pt>
    <dgm:pt modelId="{97C9A8DB-BC35-408F-BBBC-A44461D69F1F}" type="pres">
      <dgm:prSet presAssocID="{FCA3760B-14F6-4091-A881-E37E217E193E}" presName="dotRepeatNode" presStyleLbl="fgShp" presStyleIdx="3" presStyleCnt="4"/>
      <dgm:spPr/>
    </dgm:pt>
    <dgm:pt modelId="{5AE33720-543A-4754-BF4A-53077E6DE38A}" type="pres">
      <dgm:prSet presAssocID="{7148C3E9-C865-4EFC-9E34-A09D7971C9E5}" presName="txNode6" presStyleLbl="revTx" presStyleIdx="5" presStyleCnt="6">
        <dgm:presLayoutVars>
          <dgm:bulletEnabled val="1"/>
        </dgm:presLayoutVars>
      </dgm:prSet>
      <dgm:spPr/>
    </dgm:pt>
  </dgm:ptLst>
  <dgm:cxnLst>
    <dgm:cxn modelId="{3FA59856-E0C3-4ABE-A9F2-BA904F85361B}" srcId="{D9F69FBC-26BF-4836-A3CF-13512E1BA833}" destId="{D17FFEBE-FEF6-4088-96A2-0FC439D35024}" srcOrd="2" destOrd="0" parTransId="{1CBD6EAE-E0F7-43CD-91B9-C51CFCA027F8}" sibTransId="{8F66ECCB-AF31-46A3-AD89-9013340D3EA8}"/>
    <dgm:cxn modelId="{A555B132-E833-4DBF-8560-3450B0AC18D0}" type="presOf" srcId="{4D693CC5-0A43-4316-8C93-61636C548822}" destId="{7E68D001-0D48-4E5E-ADD8-E753C12BE983}" srcOrd="0" destOrd="0" presId="urn:microsoft.com/office/officeart/2009/3/layout/DescendingProcess"/>
    <dgm:cxn modelId="{833DA65C-7F80-417A-B07C-38A272F61C28}" type="presOf" srcId="{CFA02A6B-2A31-4996-A9F4-765CC6B9EEDF}" destId="{75D451FC-CC76-488F-98CD-E9B724474E82}" srcOrd="0" destOrd="0" presId="urn:microsoft.com/office/officeart/2009/3/layout/DescendingProcess"/>
    <dgm:cxn modelId="{266D8A6D-DA6D-4EE5-863B-F51720A81DBD}" type="presOf" srcId="{D17FFEBE-FEF6-4088-96A2-0FC439D35024}" destId="{DCF58DBA-58D2-4A72-8087-ECD435EE8A67}" srcOrd="0" destOrd="0" presId="urn:microsoft.com/office/officeart/2009/3/layout/DescendingProcess"/>
    <dgm:cxn modelId="{2E6D1182-C79E-4B2E-A32A-2F81F9E7920B}" type="presOf" srcId="{674EC1D8-CD07-4DEE-A8DD-3DC67E2898E1}" destId="{BD1E0559-FB57-4D95-83D6-37D6B68DC981}" srcOrd="0" destOrd="0" presId="urn:microsoft.com/office/officeart/2009/3/layout/DescendingProcess"/>
    <dgm:cxn modelId="{BE2BA540-198C-4E79-A5C7-999FB932B3F2}" type="presOf" srcId="{7148C3E9-C865-4EFC-9E34-A09D7971C9E5}" destId="{5AE33720-543A-4754-BF4A-53077E6DE38A}" srcOrd="0" destOrd="0" presId="urn:microsoft.com/office/officeart/2009/3/layout/DescendingProcess"/>
    <dgm:cxn modelId="{43A3047B-6221-488B-B6D7-648E874786F3}" srcId="{D9F69FBC-26BF-4836-A3CF-13512E1BA833}" destId="{4D693CC5-0A43-4316-8C93-61636C548822}" srcOrd="3" destOrd="0" parTransId="{CC300FFD-0DD8-43C1-986C-3B843069F51B}" sibTransId="{E4636780-8297-4522-8D54-E242D48D81A1}"/>
    <dgm:cxn modelId="{1DD5AB02-F94F-4E30-A624-532988ACF3F3}" srcId="{D9F69FBC-26BF-4836-A3CF-13512E1BA833}" destId="{CFA02A6B-2A31-4996-A9F4-765CC6B9EEDF}" srcOrd="4" destOrd="0" parTransId="{AF24DA34-3DA5-4775-B1E5-12BE9A50E6FF}" sibTransId="{FCA3760B-14F6-4091-A881-E37E217E193E}"/>
    <dgm:cxn modelId="{6CC49A13-59D9-4E9A-B28B-030EEDB9D156}" type="presOf" srcId="{E4636780-8297-4522-8D54-E242D48D81A1}" destId="{9E12F5B6-DF14-47EA-B8DE-809FD0894A21}" srcOrd="0" destOrd="0" presId="urn:microsoft.com/office/officeart/2009/3/layout/DescendingProcess"/>
    <dgm:cxn modelId="{FB677BD4-E67C-4868-919A-6DB12D24AE3A}" srcId="{D9F69FBC-26BF-4836-A3CF-13512E1BA833}" destId="{05331AE3-E728-4591-94A1-ADCEEDAA69C9}" srcOrd="1" destOrd="0" parTransId="{D9434B6B-4720-4106-9A3E-F913979ED5A7}" sibTransId="{674EC1D8-CD07-4DEE-A8DD-3DC67E2898E1}"/>
    <dgm:cxn modelId="{DA46D6EF-2FC2-496C-92BF-6415FD9B44AB}" type="presOf" srcId="{0BD92297-4211-4CD8-A8E9-2403D3D037B8}" destId="{7BC80C0E-C3F1-4AA1-A650-70AD6AE166D2}" srcOrd="0" destOrd="0" presId="urn:microsoft.com/office/officeart/2009/3/layout/DescendingProcess"/>
    <dgm:cxn modelId="{E83F6DE3-38F5-40E2-9CF8-980D32DC040B}" srcId="{D9F69FBC-26BF-4836-A3CF-13512E1BA833}" destId="{7148C3E9-C865-4EFC-9E34-A09D7971C9E5}" srcOrd="5" destOrd="0" parTransId="{D2253384-62D9-4687-8F5E-A64B1E9C09B3}" sibTransId="{913E1D29-E901-40A8-8C94-91537BF299AA}"/>
    <dgm:cxn modelId="{61CF3865-4D44-4256-84F9-0B670688F2C6}" srcId="{D9F69FBC-26BF-4836-A3CF-13512E1BA833}" destId="{0BD92297-4211-4CD8-A8E9-2403D3D037B8}" srcOrd="0" destOrd="0" parTransId="{9C172B5C-CDCE-47AA-905D-B98A805320F0}" sibTransId="{9FEAECB7-D5FB-40F4-80A0-D45BA2F42409}"/>
    <dgm:cxn modelId="{7DCB80E1-71BB-46C6-A0A6-5E7CB5B5F7D8}" type="presOf" srcId="{FCA3760B-14F6-4091-A881-E37E217E193E}" destId="{97C9A8DB-BC35-408F-BBBC-A44461D69F1F}" srcOrd="0" destOrd="0" presId="urn:microsoft.com/office/officeart/2009/3/layout/DescendingProcess"/>
    <dgm:cxn modelId="{E623A539-4D1B-4B1E-BD9D-F7B00E9E2ABA}" type="presOf" srcId="{8F66ECCB-AF31-46A3-AD89-9013340D3EA8}" destId="{CABCF2CD-863E-4F27-9531-CC96F9F4249F}" srcOrd="0" destOrd="0" presId="urn:microsoft.com/office/officeart/2009/3/layout/DescendingProcess"/>
    <dgm:cxn modelId="{06ACABFD-889B-4400-A92A-4E7902267F8D}" type="presOf" srcId="{05331AE3-E728-4591-94A1-ADCEEDAA69C9}" destId="{1511D63D-8A28-4292-A251-B087644EA178}" srcOrd="0" destOrd="0" presId="urn:microsoft.com/office/officeart/2009/3/layout/DescendingProcess"/>
    <dgm:cxn modelId="{09E2E77E-5136-4E32-902E-8E77018099DF}" type="presOf" srcId="{D9F69FBC-26BF-4836-A3CF-13512E1BA833}" destId="{D1BB86E4-649B-4D16-A69A-F9B474DACAA5}" srcOrd="0" destOrd="0" presId="urn:microsoft.com/office/officeart/2009/3/layout/DescendingProcess"/>
    <dgm:cxn modelId="{5A8736C9-A10C-40C6-BCC5-946BB946DFD1}" type="presParOf" srcId="{D1BB86E4-649B-4D16-A69A-F9B474DACAA5}" destId="{8E82F37B-C749-46F3-A96A-1FF978D809C0}" srcOrd="0" destOrd="0" presId="urn:microsoft.com/office/officeart/2009/3/layout/DescendingProcess"/>
    <dgm:cxn modelId="{69D2AC13-2C99-49D3-B546-689BD392EDD6}" type="presParOf" srcId="{D1BB86E4-649B-4D16-A69A-F9B474DACAA5}" destId="{7BC80C0E-C3F1-4AA1-A650-70AD6AE166D2}" srcOrd="1" destOrd="0" presId="urn:microsoft.com/office/officeart/2009/3/layout/DescendingProcess"/>
    <dgm:cxn modelId="{31C8D04D-A862-4A4C-92A6-5FE93217D126}" type="presParOf" srcId="{D1BB86E4-649B-4D16-A69A-F9B474DACAA5}" destId="{1511D63D-8A28-4292-A251-B087644EA178}" srcOrd="2" destOrd="0" presId="urn:microsoft.com/office/officeart/2009/3/layout/DescendingProcess"/>
    <dgm:cxn modelId="{347C17F7-C930-4597-8602-EAD8A8828C1D}" type="presParOf" srcId="{D1BB86E4-649B-4D16-A69A-F9B474DACAA5}" destId="{0A78F556-1B87-47E5-A86F-4BD0D1A35AF2}" srcOrd="3" destOrd="0" presId="urn:microsoft.com/office/officeart/2009/3/layout/DescendingProcess"/>
    <dgm:cxn modelId="{8047EC85-2838-43F2-81D1-2DA5AEB6942F}" type="presParOf" srcId="{0A78F556-1B87-47E5-A86F-4BD0D1A35AF2}" destId="{BD1E0559-FB57-4D95-83D6-37D6B68DC981}" srcOrd="0" destOrd="0" presId="urn:microsoft.com/office/officeart/2009/3/layout/DescendingProcess"/>
    <dgm:cxn modelId="{2415D825-04EC-4BF1-AD18-8351E0052EA6}" type="presParOf" srcId="{D1BB86E4-649B-4D16-A69A-F9B474DACAA5}" destId="{DCF58DBA-58D2-4A72-8087-ECD435EE8A67}" srcOrd="4" destOrd="0" presId="urn:microsoft.com/office/officeart/2009/3/layout/DescendingProcess"/>
    <dgm:cxn modelId="{B7D5DC60-7D5C-41FE-9EF9-D6A5915CE2A1}" type="presParOf" srcId="{D1BB86E4-649B-4D16-A69A-F9B474DACAA5}" destId="{9E4C9A42-AD75-42AA-A0E5-0DACF58C8BB6}" srcOrd="5" destOrd="0" presId="urn:microsoft.com/office/officeart/2009/3/layout/DescendingProcess"/>
    <dgm:cxn modelId="{2DB0ED20-52E2-4F48-9858-D59ACDF2F65B}" type="presParOf" srcId="{9E4C9A42-AD75-42AA-A0E5-0DACF58C8BB6}" destId="{CABCF2CD-863E-4F27-9531-CC96F9F4249F}" srcOrd="0" destOrd="0" presId="urn:microsoft.com/office/officeart/2009/3/layout/DescendingProcess"/>
    <dgm:cxn modelId="{224A52C3-6F99-40A9-B738-FB56610E6FE9}" type="presParOf" srcId="{D1BB86E4-649B-4D16-A69A-F9B474DACAA5}" destId="{7E68D001-0D48-4E5E-ADD8-E753C12BE983}" srcOrd="6" destOrd="0" presId="urn:microsoft.com/office/officeart/2009/3/layout/DescendingProcess"/>
    <dgm:cxn modelId="{5D655CC0-8332-41A8-BC54-D9C7BECA66E9}" type="presParOf" srcId="{D1BB86E4-649B-4D16-A69A-F9B474DACAA5}" destId="{03817304-D6FA-4CE5-B2E2-39CFE02420A3}" srcOrd="7" destOrd="0" presId="urn:microsoft.com/office/officeart/2009/3/layout/DescendingProcess"/>
    <dgm:cxn modelId="{A2AF043C-00DE-4FBF-899D-1EAE08C5C041}" type="presParOf" srcId="{03817304-D6FA-4CE5-B2E2-39CFE02420A3}" destId="{9E12F5B6-DF14-47EA-B8DE-809FD0894A21}" srcOrd="0" destOrd="0" presId="urn:microsoft.com/office/officeart/2009/3/layout/DescendingProcess"/>
    <dgm:cxn modelId="{763C7BBC-B2FA-4E9B-BF04-EA9890A678C6}" type="presParOf" srcId="{D1BB86E4-649B-4D16-A69A-F9B474DACAA5}" destId="{75D451FC-CC76-488F-98CD-E9B724474E82}" srcOrd="8" destOrd="0" presId="urn:microsoft.com/office/officeart/2009/3/layout/DescendingProcess"/>
    <dgm:cxn modelId="{74A60535-7513-4ABF-B07E-3560343B5674}" type="presParOf" srcId="{D1BB86E4-649B-4D16-A69A-F9B474DACAA5}" destId="{734740B7-B3DF-4606-B52B-D02DCB554819}" srcOrd="9" destOrd="0" presId="urn:microsoft.com/office/officeart/2009/3/layout/DescendingProcess"/>
    <dgm:cxn modelId="{7FB7DC56-DE89-4172-8F04-A964AD0F2326}" type="presParOf" srcId="{734740B7-B3DF-4606-B52B-D02DCB554819}" destId="{97C9A8DB-BC35-408F-BBBC-A44461D69F1F}" srcOrd="0" destOrd="0" presId="urn:microsoft.com/office/officeart/2009/3/layout/DescendingProcess"/>
    <dgm:cxn modelId="{0B8AB8B7-FB46-4B14-81B7-8488DF232170}" type="presParOf" srcId="{D1BB86E4-649B-4D16-A69A-F9B474DACAA5}" destId="{5AE33720-543A-4754-BF4A-53077E6DE38A}" srcOrd="10" destOrd="0" presId="urn:microsoft.com/office/officeart/2009/3/layout/DescendingProcess"/>
  </dgm:cxnLst>
  <dgm:bg/>
  <dgm:whole>
    <a:ln w="25400"/>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64CC54-E54E-48CF-9203-DDCA8B57BD34}"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sl-SI"/>
        </a:p>
      </dgm:t>
    </dgm:pt>
    <dgm:pt modelId="{C2F06B75-68EC-4263-881E-25AD491AFF7F}">
      <dgm:prSet phldrT="[besedilo]"/>
      <dgm:spPr/>
      <dgm:t>
        <a:bodyPr/>
        <a:lstStyle/>
        <a:p>
          <a:r>
            <a:rPr lang="sl-SI" dirty="0" smtClean="0"/>
            <a:t>univerzalne potrebe</a:t>
          </a:r>
          <a:endParaRPr lang="sl-SI" dirty="0"/>
        </a:p>
      </dgm:t>
    </dgm:pt>
    <dgm:pt modelId="{846D9F59-4E4F-4902-88EF-2E205FBCA90C}" type="parTrans" cxnId="{AF87B284-036F-443D-BC62-140334121400}">
      <dgm:prSet/>
      <dgm:spPr/>
      <dgm:t>
        <a:bodyPr/>
        <a:lstStyle/>
        <a:p>
          <a:endParaRPr lang="sl-SI"/>
        </a:p>
      </dgm:t>
    </dgm:pt>
    <dgm:pt modelId="{F1AFB902-9117-4459-BCE1-1CCB5C9E650A}" type="sibTrans" cxnId="{AF87B284-036F-443D-BC62-140334121400}">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t>
        <a:bodyPr/>
        <a:lstStyle/>
        <a:p>
          <a:endParaRPr lang="sl-SI"/>
        </a:p>
      </dgm:t>
    </dgm:pt>
    <dgm:pt modelId="{028DC518-0E57-44A6-B6E5-B9AAB401AD68}">
      <dgm:prSet phldrT="[besedilo]"/>
      <dgm:spPr/>
      <dgm:t>
        <a:bodyPr/>
        <a:lstStyle/>
        <a:p>
          <a:r>
            <a:rPr lang="sl-SI" dirty="0" smtClean="0"/>
            <a:t>naravni eksistenčni okvir</a:t>
          </a:r>
          <a:endParaRPr lang="sl-SI" dirty="0"/>
        </a:p>
      </dgm:t>
    </dgm:pt>
    <dgm:pt modelId="{A089CDCD-44E3-40D6-9A5D-1F68E8051DFD}" type="parTrans" cxnId="{5D326305-7077-4AEB-9583-918804FD0564}">
      <dgm:prSet/>
      <dgm:spPr/>
      <dgm:t>
        <a:bodyPr/>
        <a:lstStyle/>
        <a:p>
          <a:endParaRPr lang="sl-SI"/>
        </a:p>
      </dgm:t>
    </dgm:pt>
    <dgm:pt modelId="{BEE6D0AD-F410-4558-9D45-4999F7F86CD6}" type="sibTrans" cxnId="{5D326305-7077-4AEB-9583-918804FD0564}">
      <dgm:prSet/>
      <dgm:spPr/>
      <dgm:t>
        <a:bodyPr/>
        <a:lstStyle/>
        <a:p>
          <a:endParaRPr lang="sl-SI"/>
        </a:p>
      </dgm:t>
    </dgm:pt>
    <dgm:pt modelId="{E7A120DC-E759-4FC6-A12E-10D8188CDF8D}">
      <dgm:prSet phldrT="[besedilo]"/>
      <dgm:spPr/>
      <dgm:t>
        <a:bodyPr/>
        <a:lstStyle/>
        <a:p>
          <a:r>
            <a:rPr lang="sl-SI" dirty="0" smtClean="0"/>
            <a:t>družbeno normativni okvir – organizacija izkušnje</a:t>
          </a:r>
          <a:endParaRPr lang="sl-SI" dirty="0"/>
        </a:p>
      </dgm:t>
    </dgm:pt>
    <dgm:pt modelId="{6840FFF9-D9E2-4860-A606-F6F703EECEDA}" type="parTrans" cxnId="{75F64FB3-0CF6-464C-AEED-E915F7A852E1}">
      <dgm:prSet/>
      <dgm:spPr/>
      <dgm:t>
        <a:bodyPr/>
        <a:lstStyle/>
        <a:p>
          <a:endParaRPr lang="sl-SI"/>
        </a:p>
      </dgm:t>
    </dgm:pt>
    <dgm:pt modelId="{5AC3A1B5-81ED-4B1B-AC51-F73792E3B20A}" type="sibTrans" cxnId="{75F64FB3-0CF6-464C-AEED-E915F7A852E1}">
      <dgm:prSet/>
      <dgm:spPr/>
      <dgm:t>
        <a:bodyPr/>
        <a:lstStyle/>
        <a:p>
          <a:endParaRPr lang="sl-SI"/>
        </a:p>
      </dgm:t>
    </dgm:pt>
    <dgm:pt modelId="{EB0FAF87-8CF3-4F61-8328-8A4DDA664FA1}">
      <dgm:prSet phldrT="[besedilo]"/>
      <dgm:spPr/>
      <dgm:t>
        <a:bodyPr/>
        <a:lstStyle/>
        <a:p>
          <a:r>
            <a:rPr lang="sl-SI" dirty="0" smtClean="0"/>
            <a:t>stigma</a:t>
          </a:r>
          <a:endParaRPr lang="sl-SI" dirty="0"/>
        </a:p>
      </dgm:t>
    </dgm:pt>
    <dgm:pt modelId="{3D5EA7B5-7418-4A55-9583-DD3E765B5444}" type="parTrans" cxnId="{3AD3B2BC-C4A5-4FAE-B2AE-6B72A02857DA}">
      <dgm:prSet/>
      <dgm:spPr/>
      <dgm:t>
        <a:bodyPr/>
        <a:lstStyle/>
        <a:p>
          <a:endParaRPr lang="sl-SI"/>
        </a:p>
      </dgm:t>
    </dgm:pt>
    <dgm:pt modelId="{037883E8-8857-4BDD-AAE1-F8CB20AFC8CF}" type="sibTrans" cxnId="{3AD3B2BC-C4A5-4FAE-B2AE-6B72A02857DA}">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sl-SI"/>
        </a:p>
      </dgm:t>
    </dgm:pt>
    <dgm:pt modelId="{309BF0BE-024A-4F22-8DE2-43F2011BF2BE}">
      <dgm:prSet phldrT="[besedilo]"/>
      <dgm:spPr/>
      <dgm:t>
        <a:bodyPr/>
        <a:lstStyle/>
        <a:p>
          <a:r>
            <a:rPr lang="sl-SI" dirty="0" smtClean="0"/>
            <a:t>ranljivost </a:t>
          </a:r>
          <a:endParaRPr lang="sl-SI" dirty="0"/>
        </a:p>
      </dgm:t>
    </dgm:pt>
    <dgm:pt modelId="{7817CF04-17A0-471B-B855-AA7C9E8BFE98}" type="parTrans" cxnId="{86CA2FB1-D985-496E-9BB1-5C48926DF0BD}">
      <dgm:prSet/>
      <dgm:spPr/>
      <dgm:t>
        <a:bodyPr/>
        <a:lstStyle/>
        <a:p>
          <a:endParaRPr lang="sl-SI"/>
        </a:p>
      </dgm:t>
    </dgm:pt>
    <dgm:pt modelId="{75A17308-C41C-4D74-BCBC-CC3238CB2D26}" type="sibTrans" cxnId="{86CA2FB1-D985-496E-9BB1-5C48926DF0BD}">
      <dgm:prSet/>
      <dgm:spPr/>
      <dgm:t>
        <a:bodyPr/>
        <a:lstStyle/>
        <a:p>
          <a:endParaRPr lang="sl-SI"/>
        </a:p>
      </dgm:t>
    </dgm:pt>
    <dgm:pt modelId="{C47D11B4-079A-4724-95C2-631CC34F41C9}">
      <dgm:prSet phldrT="[besedilo]"/>
      <dgm:spPr/>
      <dgm:t>
        <a:bodyPr/>
        <a:lstStyle/>
        <a:p>
          <a:r>
            <a:rPr lang="sl-SI" dirty="0" smtClean="0"/>
            <a:t>prikrajšanost</a:t>
          </a:r>
          <a:endParaRPr lang="sl-SI" dirty="0"/>
        </a:p>
      </dgm:t>
    </dgm:pt>
    <dgm:pt modelId="{177508CF-BC7C-4B6B-BBEA-173E90A875E7}" type="parTrans" cxnId="{98E26446-90AB-414B-A1A5-C9F5BA752B32}">
      <dgm:prSet/>
      <dgm:spPr/>
      <dgm:t>
        <a:bodyPr/>
        <a:lstStyle/>
        <a:p>
          <a:endParaRPr lang="sl-SI"/>
        </a:p>
      </dgm:t>
    </dgm:pt>
    <dgm:pt modelId="{501B1650-002E-4052-B49E-0DFDC7BA99E5}" type="sibTrans" cxnId="{98E26446-90AB-414B-A1A5-C9F5BA752B32}">
      <dgm:prSet/>
      <dgm:spPr/>
      <dgm:t>
        <a:bodyPr/>
        <a:lstStyle/>
        <a:p>
          <a:endParaRPr lang="sl-SI"/>
        </a:p>
      </dgm:t>
    </dgm:pt>
    <dgm:pt modelId="{39DEB5CD-FF10-431F-A3D8-396E81006612}">
      <dgm:prSet phldrT="[besedilo]"/>
      <dgm:spPr/>
      <dgm:t>
        <a:bodyPr/>
        <a:lstStyle/>
        <a:p>
          <a:r>
            <a:rPr lang="sl-SI" dirty="0" smtClean="0"/>
            <a:t>posebne potrebe</a:t>
          </a:r>
          <a:endParaRPr lang="sl-SI" dirty="0"/>
        </a:p>
      </dgm:t>
    </dgm:pt>
    <dgm:pt modelId="{1C46F520-440B-4E93-A3E7-71436F4F02B6}" type="parTrans" cxnId="{C371DDEC-C7A4-4153-97D1-88370FEF3CB4}">
      <dgm:prSet/>
      <dgm:spPr/>
      <dgm:t>
        <a:bodyPr/>
        <a:lstStyle/>
        <a:p>
          <a:endParaRPr lang="sl-SI"/>
        </a:p>
      </dgm:t>
    </dgm:pt>
    <dgm:pt modelId="{6BD9BED4-5F8D-4EB2-A953-FCDC91FA7FBF}" type="sibTrans" cxnId="{C371DDEC-C7A4-4153-97D1-88370FEF3CB4}">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6000" r="-16000"/>
          </a:stretch>
        </a:blipFill>
      </dgm:spPr>
      <dgm:t>
        <a:bodyPr/>
        <a:lstStyle/>
        <a:p>
          <a:endParaRPr lang="sl-SI"/>
        </a:p>
      </dgm:t>
    </dgm:pt>
    <dgm:pt modelId="{734B7296-4B37-45C5-91E3-05507573BB4B}">
      <dgm:prSet phldrT="[besedilo]"/>
      <dgm:spPr/>
      <dgm:t>
        <a:bodyPr/>
        <a:lstStyle/>
        <a:p>
          <a:r>
            <a:rPr lang="sl-SI" dirty="0" smtClean="0"/>
            <a:t>konservativne</a:t>
          </a:r>
          <a:endParaRPr lang="sl-SI" dirty="0"/>
        </a:p>
      </dgm:t>
    </dgm:pt>
    <dgm:pt modelId="{44A60189-C271-48C2-BA11-058955885B26}" type="parTrans" cxnId="{ADA95F17-7E1C-4605-9508-E8CF03964D01}">
      <dgm:prSet/>
      <dgm:spPr/>
      <dgm:t>
        <a:bodyPr/>
        <a:lstStyle/>
        <a:p>
          <a:endParaRPr lang="sl-SI"/>
        </a:p>
      </dgm:t>
    </dgm:pt>
    <dgm:pt modelId="{B39A8EC6-5450-4E67-9567-4595F4FE30EB}" type="sibTrans" cxnId="{ADA95F17-7E1C-4605-9508-E8CF03964D01}">
      <dgm:prSet/>
      <dgm:spPr/>
      <dgm:t>
        <a:bodyPr/>
        <a:lstStyle/>
        <a:p>
          <a:endParaRPr lang="sl-SI"/>
        </a:p>
      </dgm:t>
    </dgm:pt>
    <dgm:pt modelId="{EAC2B57A-0AD2-4B6D-AFF1-A99FA7826F46}">
      <dgm:prSet phldrT="[besedilo]"/>
      <dgm:spPr/>
      <dgm:t>
        <a:bodyPr/>
        <a:lstStyle/>
        <a:p>
          <a:r>
            <a:rPr lang="sl-SI" dirty="0" smtClean="0"/>
            <a:t>restitutivne</a:t>
          </a:r>
          <a:endParaRPr lang="sl-SI" dirty="0"/>
        </a:p>
      </dgm:t>
    </dgm:pt>
    <dgm:pt modelId="{EEFBED4B-7ECB-4D19-9D42-FC3822DCE5AA}" type="parTrans" cxnId="{D1408FB8-406E-42DA-8E31-F3F0F193D1CC}">
      <dgm:prSet/>
      <dgm:spPr/>
      <dgm:t>
        <a:bodyPr/>
        <a:lstStyle/>
        <a:p>
          <a:endParaRPr lang="sl-SI"/>
        </a:p>
      </dgm:t>
    </dgm:pt>
    <dgm:pt modelId="{2023161F-FCD8-494E-A7AC-D494C1C90D58}" type="sibTrans" cxnId="{D1408FB8-406E-42DA-8E31-F3F0F193D1CC}">
      <dgm:prSet/>
      <dgm:spPr/>
      <dgm:t>
        <a:bodyPr/>
        <a:lstStyle/>
        <a:p>
          <a:endParaRPr lang="sl-SI"/>
        </a:p>
      </dgm:t>
    </dgm:pt>
    <dgm:pt modelId="{C2633CE6-4AFA-4489-8B73-D79F9A3884EC}">
      <dgm:prSet phldrT="[besedilo]"/>
      <dgm:spPr/>
      <dgm:t>
        <a:bodyPr/>
        <a:lstStyle/>
        <a:p>
          <a:r>
            <a:rPr lang="sl-SI" dirty="0" smtClean="0"/>
            <a:t>inovativne potrebe</a:t>
          </a:r>
          <a:endParaRPr lang="sl-SI" dirty="0"/>
        </a:p>
      </dgm:t>
    </dgm:pt>
    <dgm:pt modelId="{AE2A30FF-AE9F-4724-B3A9-B187F697F596}" type="parTrans" cxnId="{186C5446-2EED-4004-ADA6-4474D8A4CC13}">
      <dgm:prSet/>
      <dgm:spPr/>
      <dgm:t>
        <a:bodyPr/>
        <a:lstStyle/>
        <a:p>
          <a:endParaRPr lang="sl-SI"/>
        </a:p>
      </dgm:t>
    </dgm:pt>
    <dgm:pt modelId="{03643CE3-3887-4B7F-BE3A-ED15A3025D3E}" type="sibTrans" cxnId="{186C5446-2EED-4004-ADA6-4474D8A4CC13}">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30000" r="-30000"/>
          </a:stretch>
        </a:blipFill>
      </dgm:spPr>
      <dgm:t>
        <a:bodyPr/>
        <a:lstStyle/>
        <a:p>
          <a:endParaRPr lang="sl-SI"/>
        </a:p>
      </dgm:t>
    </dgm:pt>
    <dgm:pt modelId="{8B3521E5-3A05-4CAA-8901-395C9A113D28}">
      <dgm:prSet phldrT="[besedilo]"/>
      <dgm:spPr/>
      <dgm:t>
        <a:bodyPr/>
        <a:lstStyle/>
        <a:p>
          <a:endParaRPr lang="sl-SI" dirty="0"/>
        </a:p>
      </dgm:t>
    </dgm:pt>
    <dgm:pt modelId="{C279839B-4914-4B44-B2FE-F2A3A1B6589C}" type="parTrans" cxnId="{F5C0376F-051E-416E-BC73-1A6E89FAB654}">
      <dgm:prSet/>
      <dgm:spPr/>
      <dgm:t>
        <a:bodyPr/>
        <a:lstStyle/>
        <a:p>
          <a:endParaRPr lang="sl-SI"/>
        </a:p>
      </dgm:t>
    </dgm:pt>
    <dgm:pt modelId="{8F269B94-DC1A-49E4-9C69-B2D2062D95B0}" type="sibTrans" cxnId="{F5C0376F-051E-416E-BC73-1A6E89FAB654}">
      <dgm:prSet/>
      <dgm:spPr/>
      <dgm:t>
        <a:bodyPr/>
        <a:lstStyle/>
        <a:p>
          <a:endParaRPr lang="sl-SI"/>
        </a:p>
      </dgm:t>
    </dgm:pt>
    <dgm:pt modelId="{5AE107F5-3E02-4C41-ADE6-F382CBA0BF95}" type="pres">
      <dgm:prSet presAssocID="{2264CC54-E54E-48CF-9203-DDCA8B57BD34}" presName="Name0" presStyleCnt="0">
        <dgm:presLayoutVars>
          <dgm:chMax val="7"/>
          <dgm:chPref val="7"/>
          <dgm:dir/>
        </dgm:presLayoutVars>
      </dgm:prSet>
      <dgm:spPr/>
      <dgm:t>
        <a:bodyPr/>
        <a:lstStyle/>
        <a:p>
          <a:endParaRPr lang="sl-SI"/>
        </a:p>
      </dgm:t>
    </dgm:pt>
    <dgm:pt modelId="{1C134703-FFCA-44DB-B879-E03E82832B29}" type="pres">
      <dgm:prSet presAssocID="{2264CC54-E54E-48CF-9203-DDCA8B57BD34}" presName="dot1" presStyleLbl="alignNode1" presStyleIdx="0" presStyleCnt="13"/>
      <dgm:spPr/>
    </dgm:pt>
    <dgm:pt modelId="{AA61246B-225C-4FCB-A0F5-48828D2CB5DA}" type="pres">
      <dgm:prSet presAssocID="{2264CC54-E54E-48CF-9203-DDCA8B57BD34}" presName="dot2" presStyleLbl="alignNode1" presStyleIdx="1" presStyleCnt="13"/>
      <dgm:spPr/>
    </dgm:pt>
    <dgm:pt modelId="{4E02E1C7-B37B-45D1-B3F7-5CFBAA67F78B}" type="pres">
      <dgm:prSet presAssocID="{2264CC54-E54E-48CF-9203-DDCA8B57BD34}" presName="dot3" presStyleLbl="alignNode1" presStyleIdx="2" presStyleCnt="13"/>
      <dgm:spPr/>
    </dgm:pt>
    <dgm:pt modelId="{00EEC3F1-E854-4597-915F-75F52E7F9040}" type="pres">
      <dgm:prSet presAssocID="{2264CC54-E54E-48CF-9203-DDCA8B57BD34}" presName="dot4" presStyleLbl="alignNode1" presStyleIdx="3" presStyleCnt="13"/>
      <dgm:spPr/>
    </dgm:pt>
    <dgm:pt modelId="{24844009-1412-4CFF-A061-F607D2350D64}" type="pres">
      <dgm:prSet presAssocID="{2264CC54-E54E-48CF-9203-DDCA8B57BD34}" presName="dot5" presStyleLbl="alignNode1" presStyleIdx="4" presStyleCnt="13"/>
      <dgm:spPr/>
    </dgm:pt>
    <dgm:pt modelId="{BB22E58C-EFEC-4CF7-92C3-5A29D951ADD2}" type="pres">
      <dgm:prSet presAssocID="{2264CC54-E54E-48CF-9203-DDCA8B57BD34}" presName="dot6" presStyleLbl="alignNode1" presStyleIdx="5" presStyleCnt="13"/>
      <dgm:spPr/>
    </dgm:pt>
    <dgm:pt modelId="{E4B7D441-EAE0-4309-9898-E832CDCB1061}" type="pres">
      <dgm:prSet presAssocID="{2264CC54-E54E-48CF-9203-DDCA8B57BD34}" presName="dotArrow1" presStyleLbl="alignNode1" presStyleIdx="6" presStyleCnt="13"/>
      <dgm:spPr/>
    </dgm:pt>
    <dgm:pt modelId="{CD9B6600-ADAE-4013-BB55-BD6F25563DB1}" type="pres">
      <dgm:prSet presAssocID="{2264CC54-E54E-48CF-9203-DDCA8B57BD34}" presName="dotArrow2" presStyleLbl="alignNode1" presStyleIdx="7" presStyleCnt="13"/>
      <dgm:spPr/>
    </dgm:pt>
    <dgm:pt modelId="{31D6E90B-9706-40FC-BDF5-795BBE7F8C83}" type="pres">
      <dgm:prSet presAssocID="{2264CC54-E54E-48CF-9203-DDCA8B57BD34}" presName="dotArrow3" presStyleLbl="alignNode1" presStyleIdx="8" presStyleCnt="13"/>
      <dgm:spPr/>
    </dgm:pt>
    <dgm:pt modelId="{38DA686A-D6B2-459A-BBC9-7D5D8C940416}" type="pres">
      <dgm:prSet presAssocID="{2264CC54-E54E-48CF-9203-DDCA8B57BD34}" presName="dotArrow4" presStyleLbl="alignNode1" presStyleIdx="9" presStyleCnt="13"/>
      <dgm:spPr/>
    </dgm:pt>
    <dgm:pt modelId="{A02655D2-B9B1-4AC9-A65D-5B4CE1D137F3}" type="pres">
      <dgm:prSet presAssocID="{2264CC54-E54E-48CF-9203-DDCA8B57BD34}" presName="dotArrow5" presStyleLbl="alignNode1" presStyleIdx="10" presStyleCnt="13"/>
      <dgm:spPr/>
    </dgm:pt>
    <dgm:pt modelId="{039764D6-EDA0-4FBB-9D86-024BAD553B6B}" type="pres">
      <dgm:prSet presAssocID="{2264CC54-E54E-48CF-9203-DDCA8B57BD34}" presName="dotArrow6" presStyleLbl="alignNode1" presStyleIdx="11" presStyleCnt="13"/>
      <dgm:spPr/>
    </dgm:pt>
    <dgm:pt modelId="{6EF2CFEB-1817-4FDB-8E97-FAF987E480AD}" type="pres">
      <dgm:prSet presAssocID="{2264CC54-E54E-48CF-9203-DDCA8B57BD34}" presName="dotArrow7" presStyleLbl="alignNode1" presStyleIdx="12" presStyleCnt="13"/>
      <dgm:spPr/>
    </dgm:pt>
    <dgm:pt modelId="{788E420D-411C-4266-96B3-4A55C8AFB793}" type="pres">
      <dgm:prSet presAssocID="{C2F06B75-68EC-4263-881E-25AD491AFF7F}" presName="parTx1" presStyleLbl="node1" presStyleIdx="0" presStyleCnt="4"/>
      <dgm:spPr/>
      <dgm:t>
        <a:bodyPr/>
        <a:lstStyle/>
        <a:p>
          <a:endParaRPr lang="sl-SI"/>
        </a:p>
      </dgm:t>
    </dgm:pt>
    <dgm:pt modelId="{EE16A34D-459E-413B-9EF0-DED125D4FC24}" type="pres">
      <dgm:prSet presAssocID="{C2F06B75-68EC-4263-881E-25AD491AFF7F}" presName="desTx1" presStyleLbl="revTx" presStyleIdx="0" presStyleCnt="4">
        <dgm:presLayoutVars>
          <dgm:bulletEnabled val="1"/>
        </dgm:presLayoutVars>
      </dgm:prSet>
      <dgm:spPr/>
      <dgm:t>
        <a:bodyPr/>
        <a:lstStyle/>
        <a:p>
          <a:endParaRPr lang="sl-SI"/>
        </a:p>
      </dgm:t>
    </dgm:pt>
    <dgm:pt modelId="{9F995A8C-A297-4CD6-A7EA-216D323E3BC5}" type="pres">
      <dgm:prSet presAssocID="{F1AFB902-9117-4459-BCE1-1CCB5C9E650A}" presName="picture1" presStyleCnt="0"/>
      <dgm:spPr/>
    </dgm:pt>
    <dgm:pt modelId="{A625FA99-E888-49C6-8094-C6CCE5D916D7}" type="pres">
      <dgm:prSet presAssocID="{F1AFB902-9117-4459-BCE1-1CCB5C9E650A}" presName="imageRepeatNode" presStyleLbl="fgImgPlace1" presStyleIdx="0" presStyleCnt="4"/>
      <dgm:spPr/>
      <dgm:t>
        <a:bodyPr/>
        <a:lstStyle/>
        <a:p>
          <a:endParaRPr lang="sl-SI"/>
        </a:p>
      </dgm:t>
    </dgm:pt>
    <dgm:pt modelId="{2F0A7B26-48E6-473F-90E2-0FF165D62D3F}" type="pres">
      <dgm:prSet presAssocID="{EB0FAF87-8CF3-4F61-8328-8A4DDA664FA1}" presName="parTx2" presStyleLbl="node1" presStyleIdx="1" presStyleCnt="4"/>
      <dgm:spPr/>
      <dgm:t>
        <a:bodyPr/>
        <a:lstStyle/>
        <a:p>
          <a:endParaRPr lang="sl-SI"/>
        </a:p>
      </dgm:t>
    </dgm:pt>
    <dgm:pt modelId="{713E6F38-F86B-47B5-9270-3E90078BC378}" type="pres">
      <dgm:prSet presAssocID="{EB0FAF87-8CF3-4F61-8328-8A4DDA664FA1}" presName="desTx2" presStyleLbl="revTx" presStyleIdx="1" presStyleCnt="4">
        <dgm:presLayoutVars>
          <dgm:bulletEnabled val="1"/>
        </dgm:presLayoutVars>
      </dgm:prSet>
      <dgm:spPr/>
      <dgm:t>
        <a:bodyPr/>
        <a:lstStyle/>
        <a:p>
          <a:endParaRPr lang="sl-SI"/>
        </a:p>
      </dgm:t>
    </dgm:pt>
    <dgm:pt modelId="{F9A24C44-014A-45E0-9DE1-8C3DC0FCEB90}" type="pres">
      <dgm:prSet presAssocID="{037883E8-8857-4BDD-AAE1-F8CB20AFC8CF}" presName="picture2" presStyleCnt="0"/>
      <dgm:spPr/>
    </dgm:pt>
    <dgm:pt modelId="{6E2C0A26-3294-443E-B7E0-9F8141272056}" type="pres">
      <dgm:prSet presAssocID="{037883E8-8857-4BDD-AAE1-F8CB20AFC8CF}" presName="imageRepeatNode" presStyleLbl="fgImgPlace1" presStyleIdx="1" presStyleCnt="4"/>
      <dgm:spPr/>
      <dgm:t>
        <a:bodyPr/>
        <a:lstStyle/>
        <a:p>
          <a:endParaRPr lang="sl-SI"/>
        </a:p>
      </dgm:t>
    </dgm:pt>
    <dgm:pt modelId="{9BE1E55A-FB8A-4383-84EE-1E00F6496E9E}" type="pres">
      <dgm:prSet presAssocID="{39DEB5CD-FF10-431F-A3D8-396E81006612}" presName="parTx3" presStyleLbl="node1" presStyleIdx="2" presStyleCnt="4"/>
      <dgm:spPr/>
      <dgm:t>
        <a:bodyPr/>
        <a:lstStyle/>
        <a:p>
          <a:endParaRPr lang="sl-SI"/>
        </a:p>
      </dgm:t>
    </dgm:pt>
    <dgm:pt modelId="{A18015F1-B8AB-4437-A500-48DAC3E6A508}" type="pres">
      <dgm:prSet presAssocID="{39DEB5CD-FF10-431F-A3D8-396E81006612}" presName="desTx3" presStyleLbl="revTx" presStyleIdx="2" presStyleCnt="4">
        <dgm:presLayoutVars>
          <dgm:bulletEnabled val="1"/>
        </dgm:presLayoutVars>
      </dgm:prSet>
      <dgm:spPr/>
      <dgm:t>
        <a:bodyPr/>
        <a:lstStyle/>
        <a:p>
          <a:endParaRPr lang="sl-SI"/>
        </a:p>
      </dgm:t>
    </dgm:pt>
    <dgm:pt modelId="{A4B156AF-E44C-4AFF-AF57-ED2251FA5A90}" type="pres">
      <dgm:prSet presAssocID="{6BD9BED4-5F8D-4EB2-A953-FCDC91FA7FBF}" presName="picture3" presStyleCnt="0"/>
      <dgm:spPr/>
    </dgm:pt>
    <dgm:pt modelId="{AC9564BB-0085-4474-9367-CB777841B909}" type="pres">
      <dgm:prSet presAssocID="{6BD9BED4-5F8D-4EB2-A953-FCDC91FA7FBF}" presName="imageRepeatNode" presStyleLbl="fgImgPlace1" presStyleIdx="2" presStyleCnt="4" custLinFactNeighborX="-4859" custLinFactNeighborY="-2943"/>
      <dgm:spPr/>
      <dgm:t>
        <a:bodyPr/>
        <a:lstStyle/>
        <a:p>
          <a:endParaRPr lang="sl-SI"/>
        </a:p>
      </dgm:t>
    </dgm:pt>
    <dgm:pt modelId="{6E0F0A61-9BFC-4552-8646-4352AFD51551}" type="pres">
      <dgm:prSet presAssocID="{C2633CE6-4AFA-4489-8B73-D79F9A3884EC}" presName="parTx4" presStyleLbl="node1" presStyleIdx="3" presStyleCnt="4"/>
      <dgm:spPr/>
      <dgm:t>
        <a:bodyPr/>
        <a:lstStyle/>
        <a:p>
          <a:endParaRPr lang="sl-SI"/>
        </a:p>
      </dgm:t>
    </dgm:pt>
    <dgm:pt modelId="{EE61F175-E6D6-48DA-9946-5A075B805868}" type="pres">
      <dgm:prSet presAssocID="{C2633CE6-4AFA-4489-8B73-D79F9A3884EC}" presName="desTx4" presStyleLbl="revTx" presStyleIdx="3" presStyleCnt="4">
        <dgm:presLayoutVars>
          <dgm:bulletEnabled val="1"/>
        </dgm:presLayoutVars>
      </dgm:prSet>
      <dgm:spPr/>
      <dgm:t>
        <a:bodyPr/>
        <a:lstStyle/>
        <a:p>
          <a:endParaRPr lang="sl-SI"/>
        </a:p>
      </dgm:t>
    </dgm:pt>
    <dgm:pt modelId="{2126E755-6A91-4664-A394-D7F34026CABE}" type="pres">
      <dgm:prSet presAssocID="{03643CE3-3887-4B7F-BE3A-ED15A3025D3E}" presName="picture4" presStyleCnt="0"/>
      <dgm:spPr/>
    </dgm:pt>
    <dgm:pt modelId="{06E4CDF9-B321-42DC-8134-FBE9918F16A1}" type="pres">
      <dgm:prSet presAssocID="{03643CE3-3887-4B7F-BE3A-ED15A3025D3E}" presName="imageRepeatNode" presStyleLbl="fgImgPlace1" presStyleIdx="3" presStyleCnt="4"/>
      <dgm:spPr/>
      <dgm:t>
        <a:bodyPr/>
        <a:lstStyle/>
        <a:p>
          <a:endParaRPr lang="sl-SI"/>
        </a:p>
      </dgm:t>
    </dgm:pt>
  </dgm:ptLst>
  <dgm:cxnLst>
    <dgm:cxn modelId="{136F0461-B79A-45C5-A2AB-A7018AFF6803}" type="presOf" srcId="{C2F06B75-68EC-4263-881E-25AD491AFF7F}" destId="{788E420D-411C-4266-96B3-4A55C8AFB793}" srcOrd="0" destOrd="0" presId="urn:microsoft.com/office/officeart/2008/layout/AscendingPictureAccentProcess"/>
    <dgm:cxn modelId="{186C5446-2EED-4004-ADA6-4474D8A4CC13}" srcId="{2264CC54-E54E-48CF-9203-DDCA8B57BD34}" destId="{C2633CE6-4AFA-4489-8B73-D79F9A3884EC}" srcOrd="3" destOrd="0" parTransId="{AE2A30FF-AE9F-4724-B3A9-B187F697F596}" sibTransId="{03643CE3-3887-4B7F-BE3A-ED15A3025D3E}"/>
    <dgm:cxn modelId="{6A2F9673-8958-4F86-B90A-A086645C05F2}" type="presOf" srcId="{6BD9BED4-5F8D-4EB2-A953-FCDC91FA7FBF}" destId="{AC9564BB-0085-4474-9367-CB777841B909}" srcOrd="0" destOrd="0" presId="urn:microsoft.com/office/officeart/2008/layout/AscendingPictureAccentProcess"/>
    <dgm:cxn modelId="{0D4B33F1-9EF2-476B-BBB7-EE967DD99C68}" type="presOf" srcId="{EB0FAF87-8CF3-4F61-8328-8A4DDA664FA1}" destId="{2F0A7B26-48E6-473F-90E2-0FF165D62D3F}" srcOrd="0" destOrd="0" presId="urn:microsoft.com/office/officeart/2008/layout/AscendingPictureAccentProcess"/>
    <dgm:cxn modelId="{431E762C-0FCE-41D6-B095-F1BCF0A9965A}" type="presOf" srcId="{03643CE3-3887-4B7F-BE3A-ED15A3025D3E}" destId="{06E4CDF9-B321-42DC-8134-FBE9918F16A1}" srcOrd="0" destOrd="0" presId="urn:microsoft.com/office/officeart/2008/layout/AscendingPictureAccentProcess"/>
    <dgm:cxn modelId="{5D326305-7077-4AEB-9583-918804FD0564}" srcId="{C2F06B75-68EC-4263-881E-25AD491AFF7F}" destId="{028DC518-0E57-44A6-B6E5-B9AAB401AD68}" srcOrd="0" destOrd="0" parTransId="{A089CDCD-44E3-40D6-9A5D-1F68E8051DFD}" sibTransId="{BEE6D0AD-F410-4558-9D45-4999F7F86CD6}"/>
    <dgm:cxn modelId="{F5C0376F-051E-416E-BC73-1A6E89FAB654}" srcId="{C2633CE6-4AFA-4489-8B73-D79F9A3884EC}" destId="{8B3521E5-3A05-4CAA-8901-395C9A113D28}" srcOrd="0" destOrd="0" parTransId="{C279839B-4914-4B44-B2FE-F2A3A1B6589C}" sibTransId="{8F269B94-DC1A-49E4-9C69-B2D2062D95B0}"/>
    <dgm:cxn modelId="{8B2B536E-F0B1-4D6F-99A2-E869B422CF7B}" type="presOf" srcId="{2264CC54-E54E-48CF-9203-DDCA8B57BD34}" destId="{5AE107F5-3E02-4C41-ADE6-F382CBA0BF95}" srcOrd="0" destOrd="0" presId="urn:microsoft.com/office/officeart/2008/layout/AscendingPictureAccentProcess"/>
    <dgm:cxn modelId="{C371DDEC-C7A4-4153-97D1-88370FEF3CB4}" srcId="{2264CC54-E54E-48CF-9203-DDCA8B57BD34}" destId="{39DEB5CD-FF10-431F-A3D8-396E81006612}" srcOrd="2" destOrd="0" parTransId="{1C46F520-440B-4E93-A3E7-71436F4F02B6}" sibTransId="{6BD9BED4-5F8D-4EB2-A953-FCDC91FA7FBF}"/>
    <dgm:cxn modelId="{B64A204C-62BF-4C79-BA14-2A40B30BF7BD}" type="presOf" srcId="{028DC518-0E57-44A6-B6E5-B9AAB401AD68}" destId="{EE16A34D-459E-413B-9EF0-DED125D4FC24}" srcOrd="0" destOrd="0" presId="urn:microsoft.com/office/officeart/2008/layout/AscendingPictureAccentProcess"/>
    <dgm:cxn modelId="{98E26446-90AB-414B-A1A5-C9F5BA752B32}" srcId="{EB0FAF87-8CF3-4F61-8328-8A4DDA664FA1}" destId="{C47D11B4-079A-4724-95C2-631CC34F41C9}" srcOrd="1" destOrd="0" parTransId="{177508CF-BC7C-4B6B-BBEA-173E90A875E7}" sibTransId="{501B1650-002E-4052-B49E-0DFDC7BA99E5}"/>
    <dgm:cxn modelId="{4C9DB6A6-FEE5-4B5F-86E5-61F944C97028}" type="presOf" srcId="{C2633CE6-4AFA-4489-8B73-D79F9A3884EC}" destId="{6E0F0A61-9BFC-4552-8646-4352AFD51551}" srcOrd="0" destOrd="0" presId="urn:microsoft.com/office/officeart/2008/layout/AscendingPictureAccentProcess"/>
    <dgm:cxn modelId="{6AC8EDC3-D709-431A-B6E6-ABE4DA207F03}" type="presOf" srcId="{EAC2B57A-0AD2-4B6D-AFF1-A99FA7826F46}" destId="{A18015F1-B8AB-4437-A500-48DAC3E6A508}" srcOrd="0" destOrd="1" presId="urn:microsoft.com/office/officeart/2008/layout/AscendingPictureAccentProcess"/>
    <dgm:cxn modelId="{AF87B284-036F-443D-BC62-140334121400}" srcId="{2264CC54-E54E-48CF-9203-DDCA8B57BD34}" destId="{C2F06B75-68EC-4263-881E-25AD491AFF7F}" srcOrd="0" destOrd="0" parTransId="{846D9F59-4E4F-4902-88EF-2E205FBCA90C}" sibTransId="{F1AFB902-9117-4459-BCE1-1CCB5C9E650A}"/>
    <dgm:cxn modelId="{ADA95F17-7E1C-4605-9508-E8CF03964D01}" srcId="{39DEB5CD-FF10-431F-A3D8-396E81006612}" destId="{734B7296-4B37-45C5-91E3-05507573BB4B}" srcOrd="0" destOrd="0" parTransId="{44A60189-C271-48C2-BA11-058955885B26}" sibTransId="{B39A8EC6-5450-4E67-9567-4595F4FE30EB}"/>
    <dgm:cxn modelId="{75F64FB3-0CF6-464C-AEED-E915F7A852E1}" srcId="{C2F06B75-68EC-4263-881E-25AD491AFF7F}" destId="{E7A120DC-E759-4FC6-A12E-10D8188CDF8D}" srcOrd="1" destOrd="0" parTransId="{6840FFF9-D9E2-4860-A606-F6F703EECEDA}" sibTransId="{5AC3A1B5-81ED-4B1B-AC51-F73792E3B20A}"/>
    <dgm:cxn modelId="{A60AA683-86A9-434C-90E5-B3421371B39F}" type="presOf" srcId="{39DEB5CD-FF10-431F-A3D8-396E81006612}" destId="{9BE1E55A-FB8A-4383-84EE-1E00F6496E9E}" srcOrd="0" destOrd="0" presId="urn:microsoft.com/office/officeart/2008/layout/AscendingPictureAccentProcess"/>
    <dgm:cxn modelId="{750DF545-0381-4F70-BB91-153657D1EFED}" type="presOf" srcId="{037883E8-8857-4BDD-AAE1-F8CB20AFC8CF}" destId="{6E2C0A26-3294-443E-B7E0-9F8141272056}" srcOrd="0" destOrd="0" presId="urn:microsoft.com/office/officeart/2008/layout/AscendingPictureAccentProcess"/>
    <dgm:cxn modelId="{56E774E6-6B35-4F7F-A24C-FA188E37F759}" type="presOf" srcId="{734B7296-4B37-45C5-91E3-05507573BB4B}" destId="{A18015F1-B8AB-4437-A500-48DAC3E6A508}" srcOrd="0" destOrd="0" presId="urn:microsoft.com/office/officeart/2008/layout/AscendingPictureAccentProcess"/>
    <dgm:cxn modelId="{0EA76BE8-2E40-403A-A7C3-62A3431D11EC}" type="presOf" srcId="{E7A120DC-E759-4FC6-A12E-10D8188CDF8D}" destId="{EE16A34D-459E-413B-9EF0-DED125D4FC24}" srcOrd="0" destOrd="1" presId="urn:microsoft.com/office/officeart/2008/layout/AscendingPictureAccentProcess"/>
    <dgm:cxn modelId="{399AD37A-761E-43F2-9224-DC84B34829F7}" type="presOf" srcId="{309BF0BE-024A-4F22-8DE2-43F2011BF2BE}" destId="{713E6F38-F86B-47B5-9270-3E90078BC378}" srcOrd="0" destOrd="0" presId="urn:microsoft.com/office/officeart/2008/layout/AscendingPictureAccentProcess"/>
    <dgm:cxn modelId="{D1408FB8-406E-42DA-8E31-F3F0F193D1CC}" srcId="{39DEB5CD-FF10-431F-A3D8-396E81006612}" destId="{EAC2B57A-0AD2-4B6D-AFF1-A99FA7826F46}" srcOrd="1" destOrd="0" parTransId="{EEFBED4B-7ECB-4D19-9D42-FC3822DCE5AA}" sibTransId="{2023161F-FCD8-494E-A7AC-D494C1C90D58}"/>
    <dgm:cxn modelId="{3AD3B2BC-C4A5-4FAE-B2AE-6B72A02857DA}" srcId="{2264CC54-E54E-48CF-9203-DDCA8B57BD34}" destId="{EB0FAF87-8CF3-4F61-8328-8A4DDA664FA1}" srcOrd="1" destOrd="0" parTransId="{3D5EA7B5-7418-4A55-9583-DD3E765B5444}" sibTransId="{037883E8-8857-4BDD-AAE1-F8CB20AFC8CF}"/>
    <dgm:cxn modelId="{34ABB568-0DF2-417A-9A85-C901EDC013FC}" type="presOf" srcId="{F1AFB902-9117-4459-BCE1-1CCB5C9E650A}" destId="{A625FA99-E888-49C6-8094-C6CCE5D916D7}" srcOrd="0" destOrd="0" presId="urn:microsoft.com/office/officeart/2008/layout/AscendingPictureAccentProcess"/>
    <dgm:cxn modelId="{EA0C3549-0C7E-493B-B5E3-FDC757699D58}" type="presOf" srcId="{C47D11B4-079A-4724-95C2-631CC34F41C9}" destId="{713E6F38-F86B-47B5-9270-3E90078BC378}" srcOrd="0" destOrd="1" presId="urn:microsoft.com/office/officeart/2008/layout/AscendingPictureAccentProcess"/>
    <dgm:cxn modelId="{9FADBB62-4D15-4E62-9923-44218E40D8D3}" type="presOf" srcId="{8B3521E5-3A05-4CAA-8901-395C9A113D28}" destId="{EE61F175-E6D6-48DA-9946-5A075B805868}" srcOrd="0" destOrd="0" presId="urn:microsoft.com/office/officeart/2008/layout/AscendingPictureAccentProcess"/>
    <dgm:cxn modelId="{86CA2FB1-D985-496E-9BB1-5C48926DF0BD}" srcId="{EB0FAF87-8CF3-4F61-8328-8A4DDA664FA1}" destId="{309BF0BE-024A-4F22-8DE2-43F2011BF2BE}" srcOrd="0" destOrd="0" parTransId="{7817CF04-17A0-471B-B855-AA7C9E8BFE98}" sibTransId="{75A17308-C41C-4D74-BCBC-CC3238CB2D26}"/>
    <dgm:cxn modelId="{13B7F8E0-A515-470B-9396-21AE24FD37E9}" type="presParOf" srcId="{5AE107F5-3E02-4C41-ADE6-F382CBA0BF95}" destId="{1C134703-FFCA-44DB-B879-E03E82832B29}" srcOrd="0" destOrd="0" presId="urn:microsoft.com/office/officeart/2008/layout/AscendingPictureAccentProcess"/>
    <dgm:cxn modelId="{1198724C-2A04-443C-9916-07CE70B46C66}" type="presParOf" srcId="{5AE107F5-3E02-4C41-ADE6-F382CBA0BF95}" destId="{AA61246B-225C-4FCB-A0F5-48828D2CB5DA}" srcOrd="1" destOrd="0" presId="urn:microsoft.com/office/officeart/2008/layout/AscendingPictureAccentProcess"/>
    <dgm:cxn modelId="{A969EE73-9C0A-4BCD-81ED-A14B18A7878E}" type="presParOf" srcId="{5AE107F5-3E02-4C41-ADE6-F382CBA0BF95}" destId="{4E02E1C7-B37B-45D1-B3F7-5CFBAA67F78B}" srcOrd="2" destOrd="0" presId="urn:microsoft.com/office/officeart/2008/layout/AscendingPictureAccentProcess"/>
    <dgm:cxn modelId="{10D46F0B-4D0A-45BB-8083-38D7124F5FD5}" type="presParOf" srcId="{5AE107F5-3E02-4C41-ADE6-F382CBA0BF95}" destId="{00EEC3F1-E854-4597-915F-75F52E7F9040}" srcOrd="3" destOrd="0" presId="urn:microsoft.com/office/officeart/2008/layout/AscendingPictureAccentProcess"/>
    <dgm:cxn modelId="{8E6D76E2-B3D1-4762-88DA-A1AEDA9B0003}" type="presParOf" srcId="{5AE107F5-3E02-4C41-ADE6-F382CBA0BF95}" destId="{24844009-1412-4CFF-A061-F607D2350D64}" srcOrd="4" destOrd="0" presId="urn:microsoft.com/office/officeart/2008/layout/AscendingPictureAccentProcess"/>
    <dgm:cxn modelId="{0C10F309-62F2-4D74-862B-3FF972149BA6}" type="presParOf" srcId="{5AE107F5-3E02-4C41-ADE6-F382CBA0BF95}" destId="{BB22E58C-EFEC-4CF7-92C3-5A29D951ADD2}" srcOrd="5" destOrd="0" presId="urn:microsoft.com/office/officeart/2008/layout/AscendingPictureAccentProcess"/>
    <dgm:cxn modelId="{7413DB5E-8005-4222-814F-07D823646A73}" type="presParOf" srcId="{5AE107F5-3E02-4C41-ADE6-F382CBA0BF95}" destId="{E4B7D441-EAE0-4309-9898-E832CDCB1061}" srcOrd="6" destOrd="0" presId="urn:microsoft.com/office/officeart/2008/layout/AscendingPictureAccentProcess"/>
    <dgm:cxn modelId="{1DFD3D10-847C-4ABF-BF00-84CC72BA54EB}" type="presParOf" srcId="{5AE107F5-3E02-4C41-ADE6-F382CBA0BF95}" destId="{CD9B6600-ADAE-4013-BB55-BD6F25563DB1}" srcOrd="7" destOrd="0" presId="urn:microsoft.com/office/officeart/2008/layout/AscendingPictureAccentProcess"/>
    <dgm:cxn modelId="{29FDBB8B-DE38-4898-97FC-62461A835568}" type="presParOf" srcId="{5AE107F5-3E02-4C41-ADE6-F382CBA0BF95}" destId="{31D6E90B-9706-40FC-BDF5-795BBE7F8C83}" srcOrd="8" destOrd="0" presId="urn:microsoft.com/office/officeart/2008/layout/AscendingPictureAccentProcess"/>
    <dgm:cxn modelId="{1E7AB2B2-FCFE-44FC-A8F0-EC78EBA30F49}" type="presParOf" srcId="{5AE107F5-3E02-4C41-ADE6-F382CBA0BF95}" destId="{38DA686A-D6B2-459A-BBC9-7D5D8C940416}" srcOrd="9" destOrd="0" presId="urn:microsoft.com/office/officeart/2008/layout/AscendingPictureAccentProcess"/>
    <dgm:cxn modelId="{4B79AC05-F604-4BC6-A865-3A302467C438}" type="presParOf" srcId="{5AE107F5-3E02-4C41-ADE6-F382CBA0BF95}" destId="{A02655D2-B9B1-4AC9-A65D-5B4CE1D137F3}" srcOrd="10" destOrd="0" presId="urn:microsoft.com/office/officeart/2008/layout/AscendingPictureAccentProcess"/>
    <dgm:cxn modelId="{D3865184-F0B8-4575-9329-5F834A052E88}" type="presParOf" srcId="{5AE107F5-3E02-4C41-ADE6-F382CBA0BF95}" destId="{039764D6-EDA0-4FBB-9D86-024BAD553B6B}" srcOrd="11" destOrd="0" presId="urn:microsoft.com/office/officeart/2008/layout/AscendingPictureAccentProcess"/>
    <dgm:cxn modelId="{CE5E0AC4-F724-441D-B08F-5873A26CA0B3}" type="presParOf" srcId="{5AE107F5-3E02-4C41-ADE6-F382CBA0BF95}" destId="{6EF2CFEB-1817-4FDB-8E97-FAF987E480AD}" srcOrd="12" destOrd="0" presId="urn:microsoft.com/office/officeart/2008/layout/AscendingPictureAccentProcess"/>
    <dgm:cxn modelId="{D320B6C2-C2C5-4B2F-9B7E-047316B7A220}" type="presParOf" srcId="{5AE107F5-3E02-4C41-ADE6-F382CBA0BF95}" destId="{788E420D-411C-4266-96B3-4A55C8AFB793}" srcOrd="13" destOrd="0" presId="urn:microsoft.com/office/officeart/2008/layout/AscendingPictureAccentProcess"/>
    <dgm:cxn modelId="{ABB9CFEC-243D-439B-ACD0-82B8B47BA05A}" type="presParOf" srcId="{5AE107F5-3E02-4C41-ADE6-F382CBA0BF95}" destId="{EE16A34D-459E-413B-9EF0-DED125D4FC24}" srcOrd="14" destOrd="0" presId="urn:microsoft.com/office/officeart/2008/layout/AscendingPictureAccentProcess"/>
    <dgm:cxn modelId="{ECF25F53-B81E-4B6F-AE9C-659C0B43CBE7}" type="presParOf" srcId="{5AE107F5-3E02-4C41-ADE6-F382CBA0BF95}" destId="{9F995A8C-A297-4CD6-A7EA-216D323E3BC5}" srcOrd="15" destOrd="0" presId="urn:microsoft.com/office/officeart/2008/layout/AscendingPictureAccentProcess"/>
    <dgm:cxn modelId="{227041DD-6308-406A-B993-1A3A75739749}" type="presParOf" srcId="{9F995A8C-A297-4CD6-A7EA-216D323E3BC5}" destId="{A625FA99-E888-49C6-8094-C6CCE5D916D7}" srcOrd="0" destOrd="0" presId="urn:microsoft.com/office/officeart/2008/layout/AscendingPictureAccentProcess"/>
    <dgm:cxn modelId="{9C7DBBF1-23AB-408B-8AA6-1A63C3622EB8}" type="presParOf" srcId="{5AE107F5-3E02-4C41-ADE6-F382CBA0BF95}" destId="{2F0A7B26-48E6-473F-90E2-0FF165D62D3F}" srcOrd="16" destOrd="0" presId="urn:microsoft.com/office/officeart/2008/layout/AscendingPictureAccentProcess"/>
    <dgm:cxn modelId="{C82168DD-9B50-481C-9A01-D1E884F7A4EB}" type="presParOf" srcId="{5AE107F5-3E02-4C41-ADE6-F382CBA0BF95}" destId="{713E6F38-F86B-47B5-9270-3E90078BC378}" srcOrd="17" destOrd="0" presId="urn:microsoft.com/office/officeart/2008/layout/AscendingPictureAccentProcess"/>
    <dgm:cxn modelId="{AD2F8E58-BC27-4406-9ADC-49E750D94E9D}" type="presParOf" srcId="{5AE107F5-3E02-4C41-ADE6-F382CBA0BF95}" destId="{F9A24C44-014A-45E0-9DE1-8C3DC0FCEB90}" srcOrd="18" destOrd="0" presId="urn:microsoft.com/office/officeart/2008/layout/AscendingPictureAccentProcess"/>
    <dgm:cxn modelId="{6E78D540-CA1C-478F-B827-F9D91DB9A721}" type="presParOf" srcId="{F9A24C44-014A-45E0-9DE1-8C3DC0FCEB90}" destId="{6E2C0A26-3294-443E-B7E0-9F8141272056}" srcOrd="0" destOrd="0" presId="urn:microsoft.com/office/officeart/2008/layout/AscendingPictureAccentProcess"/>
    <dgm:cxn modelId="{843EFF35-9455-4773-B0F1-9F7B3668D490}" type="presParOf" srcId="{5AE107F5-3E02-4C41-ADE6-F382CBA0BF95}" destId="{9BE1E55A-FB8A-4383-84EE-1E00F6496E9E}" srcOrd="19" destOrd="0" presId="urn:microsoft.com/office/officeart/2008/layout/AscendingPictureAccentProcess"/>
    <dgm:cxn modelId="{2058A4C7-8441-4A33-B1A6-71EED2C15576}" type="presParOf" srcId="{5AE107F5-3E02-4C41-ADE6-F382CBA0BF95}" destId="{A18015F1-B8AB-4437-A500-48DAC3E6A508}" srcOrd="20" destOrd="0" presId="urn:microsoft.com/office/officeart/2008/layout/AscendingPictureAccentProcess"/>
    <dgm:cxn modelId="{3B1B6B64-4DDA-4963-BF0E-BDBE90D8C0FB}" type="presParOf" srcId="{5AE107F5-3E02-4C41-ADE6-F382CBA0BF95}" destId="{A4B156AF-E44C-4AFF-AF57-ED2251FA5A90}" srcOrd="21" destOrd="0" presId="urn:microsoft.com/office/officeart/2008/layout/AscendingPictureAccentProcess"/>
    <dgm:cxn modelId="{2661781E-E0F0-466C-A700-4700730A796A}" type="presParOf" srcId="{A4B156AF-E44C-4AFF-AF57-ED2251FA5A90}" destId="{AC9564BB-0085-4474-9367-CB777841B909}" srcOrd="0" destOrd="0" presId="urn:microsoft.com/office/officeart/2008/layout/AscendingPictureAccentProcess"/>
    <dgm:cxn modelId="{2755C00A-BF4D-41C3-8CDD-AED78476011D}" type="presParOf" srcId="{5AE107F5-3E02-4C41-ADE6-F382CBA0BF95}" destId="{6E0F0A61-9BFC-4552-8646-4352AFD51551}" srcOrd="22" destOrd="0" presId="urn:microsoft.com/office/officeart/2008/layout/AscendingPictureAccentProcess"/>
    <dgm:cxn modelId="{BEDF2C21-0001-4CB0-83D9-BEEEF7540276}" type="presParOf" srcId="{5AE107F5-3E02-4C41-ADE6-F382CBA0BF95}" destId="{EE61F175-E6D6-48DA-9946-5A075B805868}" srcOrd="23" destOrd="0" presId="urn:microsoft.com/office/officeart/2008/layout/AscendingPictureAccentProcess"/>
    <dgm:cxn modelId="{294249F9-3DE8-466A-9661-A035C03AC78D}" type="presParOf" srcId="{5AE107F5-3E02-4C41-ADE6-F382CBA0BF95}" destId="{2126E755-6A91-4664-A394-D7F34026CABE}" srcOrd="24" destOrd="0" presId="urn:microsoft.com/office/officeart/2008/layout/AscendingPictureAccentProcess"/>
    <dgm:cxn modelId="{42A15DF7-AEFE-43CB-AED3-571613130E40}" type="presParOf" srcId="{2126E755-6A91-4664-A394-D7F34026CABE}" destId="{06E4CDF9-B321-42DC-8134-FBE9918F16A1}"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B0D680-BEAD-41AD-90F9-5F684A958AB7}"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sl-SI"/>
        </a:p>
      </dgm:t>
    </dgm:pt>
    <dgm:pt modelId="{29FF7A0B-345B-4DA9-83AD-9A6D6006345C}">
      <dgm:prSet phldrT="[besedilo]" custT="1"/>
      <dgm:spPr/>
      <dgm:t>
        <a:bodyPr/>
        <a:lstStyle/>
        <a:p>
          <a:r>
            <a:rPr lang="sl-SI" sz="1600" b="1" dirty="0" smtClean="0">
              <a:solidFill>
                <a:srgbClr val="FF0000"/>
              </a:solidFill>
            </a:rPr>
            <a:t>človek v stiski predmet pomoči drugih</a:t>
          </a:r>
          <a:endParaRPr lang="sl-SI" sz="1600" dirty="0"/>
        </a:p>
      </dgm:t>
    </dgm:pt>
    <dgm:pt modelId="{C7D6D368-9F19-4F15-9A98-04E41450FE88}" type="parTrans" cxnId="{ECFC99D2-34B4-4158-A65B-CAC475946F9B}">
      <dgm:prSet/>
      <dgm:spPr/>
      <dgm:t>
        <a:bodyPr/>
        <a:lstStyle/>
        <a:p>
          <a:endParaRPr lang="sl-SI"/>
        </a:p>
      </dgm:t>
    </dgm:pt>
    <dgm:pt modelId="{ED132ED4-0F44-4F99-BFF9-E82E7FFF10D9}" type="sibTrans" cxnId="{ECFC99D2-34B4-4158-A65B-CAC475946F9B}">
      <dgm:prSet/>
      <dgm:spPr/>
      <dgm:t>
        <a:bodyPr/>
        <a:lstStyle/>
        <a:p>
          <a:endParaRPr lang="sl-SI"/>
        </a:p>
      </dgm:t>
    </dgm:pt>
    <dgm:pt modelId="{50004D39-AADB-46D4-8246-60ECC1E070F3}">
      <dgm:prSet custT="1"/>
      <dgm:spPr/>
      <dgm:t>
        <a:bodyPr/>
        <a:lstStyle/>
        <a:p>
          <a:r>
            <a:rPr lang="sl-SI" sz="1600" b="1" dirty="0" smtClean="0">
              <a:solidFill>
                <a:srgbClr val="FF0000"/>
              </a:solidFill>
            </a:rPr>
            <a:t>izključevanje in premestitev iz življenjskega sveta </a:t>
          </a:r>
          <a:endParaRPr lang="sl-SI" sz="1600" b="1" dirty="0" smtClean="0">
            <a:solidFill>
              <a:srgbClr val="FF0000"/>
            </a:solidFill>
          </a:endParaRPr>
        </a:p>
      </dgm:t>
    </dgm:pt>
    <dgm:pt modelId="{12600A5D-E277-410B-B48C-798430675D29}" type="parTrans" cxnId="{210A131E-56C8-41B0-8B5E-125F4A03AC88}">
      <dgm:prSet/>
      <dgm:spPr/>
      <dgm:t>
        <a:bodyPr/>
        <a:lstStyle/>
        <a:p>
          <a:endParaRPr lang="sl-SI"/>
        </a:p>
      </dgm:t>
    </dgm:pt>
    <dgm:pt modelId="{633BCC38-50D8-4027-9357-FD5B15EFDC59}" type="sibTrans" cxnId="{210A131E-56C8-41B0-8B5E-125F4A03AC88}">
      <dgm:prSet/>
      <dgm:spPr/>
      <dgm:t>
        <a:bodyPr/>
        <a:lstStyle/>
        <a:p>
          <a:endParaRPr lang="sl-SI"/>
        </a:p>
      </dgm:t>
    </dgm:pt>
    <dgm:pt modelId="{5A2B054E-3402-4EAF-81CB-38E86A7DE5F8}">
      <dgm:prSet custT="1"/>
      <dgm:spPr/>
      <dgm:t>
        <a:bodyPr/>
        <a:lstStyle/>
        <a:p>
          <a:r>
            <a:rPr lang="sl-SI" sz="1600" b="1" dirty="0" err="1" smtClean="0">
              <a:solidFill>
                <a:srgbClr val="FF0000"/>
              </a:solidFill>
            </a:rPr>
            <a:t>totalizira</a:t>
          </a:r>
          <a:r>
            <a:rPr lang="sl-SI" sz="1600" b="1" dirty="0" smtClean="0">
              <a:solidFill>
                <a:srgbClr val="FF0000"/>
              </a:solidFill>
            </a:rPr>
            <a:t>, izvzame iz </a:t>
          </a:r>
          <a:r>
            <a:rPr lang="sl-SI" sz="1600" b="1" dirty="0" err="1" smtClean="0">
              <a:solidFill>
                <a:srgbClr val="FF0000"/>
              </a:solidFill>
            </a:rPr>
            <a:t>življ</a:t>
          </a:r>
          <a:r>
            <a:rPr lang="sl-SI" sz="1600" b="1" dirty="0" smtClean="0">
              <a:solidFill>
                <a:srgbClr val="FF0000"/>
              </a:solidFill>
            </a:rPr>
            <a:t>. sveta –predmet institucionalnega sveta</a:t>
          </a:r>
          <a:endParaRPr lang="sl-SI" sz="1600" b="1" dirty="0" smtClean="0">
            <a:solidFill>
              <a:srgbClr val="FF0000"/>
            </a:solidFill>
          </a:endParaRPr>
        </a:p>
      </dgm:t>
    </dgm:pt>
    <dgm:pt modelId="{6845725D-51D6-47C3-95E6-765E90B2687F}" type="parTrans" cxnId="{CFBFEE57-D8BC-4844-9DDC-C3DEDE15F393}">
      <dgm:prSet/>
      <dgm:spPr/>
      <dgm:t>
        <a:bodyPr/>
        <a:lstStyle/>
        <a:p>
          <a:endParaRPr lang="sl-SI"/>
        </a:p>
      </dgm:t>
    </dgm:pt>
    <dgm:pt modelId="{ABDA8205-0030-46B6-8C55-700AB5B38AEB}" type="sibTrans" cxnId="{CFBFEE57-D8BC-4844-9DDC-C3DEDE15F393}">
      <dgm:prSet/>
      <dgm:spPr/>
      <dgm:t>
        <a:bodyPr/>
        <a:lstStyle/>
        <a:p>
          <a:endParaRPr lang="sl-SI"/>
        </a:p>
      </dgm:t>
    </dgm:pt>
    <dgm:pt modelId="{A7DE2405-6585-4972-9F0D-7CA2D264D8A0}">
      <dgm:prSet custT="1"/>
      <dgm:spPr/>
      <dgm:t>
        <a:bodyPr/>
        <a:lstStyle/>
        <a:p>
          <a:r>
            <a:rPr lang="sl-SI" sz="1600" b="1" dirty="0" smtClean="0">
              <a:solidFill>
                <a:srgbClr val="FF0000"/>
              </a:solidFill>
            </a:rPr>
            <a:t>tisoč in en možni odgovor na stisko se skrči na enega (totalnega).</a:t>
          </a:r>
          <a:endParaRPr lang="sl-SI" sz="1600" b="1" dirty="0" smtClean="0">
            <a:solidFill>
              <a:srgbClr val="FF0000"/>
            </a:solidFill>
          </a:endParaRPr>
        </a:p>
      </dgm:t>
    </dgm:pt>
    <dgm:pt modelId="{3E7339B6-C9AE-423C-95EE-9C3D638336FB}" type="parTrans" cxnId="{01EC4920-2E56-497D-BD60-482F24B8D394}">
      <dgm:prSet/>
      <dgm:spPr/>
      <dgm:t>
        <a:bodyPr/>
        <a:lstStyle/>
        <a:p>
          <a:endParaRPr lang="sl-SI"/>
        </a:p>
      </dgm:t>
    </dgm:pt>
    <dgm:pt modelId="{0A847A99-19B6-4630-885E-A89CEC5A4125}" type="sibTrans" cxnId="{01EC4920-2E56-497D-BD60-482F24B8D394}">
      <dgm:prSet/>
      <dgm:spPr/>
      <dgm:t>
        <a:bodyPr/>
        <a:lstStyle/>
        <a:p>
          <a:endParaRPr lang="sl-SI"/>
        </a:p>
      </dgm:t>
    </dgm:pt>
    <dgm:pt modelId="{401243C6-E8EB-4EDE-9623-27D3709AF443}" type="pres">
      <dgm:prSet presAssocID="{2DB0D680-BEAD-41AD-90F9-5F684A958AB7}" presName="Name0" presStyleCnt="0">
        <dgm:presLayoutVars>
          <dgm:chMax val="4"/>
          <dgm:resizeHandles val="exact"/>
        </dgm:presLayoutVars>
      </dgm:prSet>
      <dgm:spPr/>
    </dgm:pt>
    <dgm:pt modelId="{CFCFF3C7-4E55-412B-A099-270043CD867E}" type="pres">
      <dgm:prSet presAssocID="{2DB0D680-BEAD-41AD-90F9-5F684A958AB7}" presName="ellipse" presStyleLbl="trBgShp" presStyleIdx="0" presStyleCnt="1"/>
      <dgm:spPr/>
    </dgm:pt>
    <dgm:pt modelId="{42EBF605-46AC-4068-BA76-2EC1A6A25F80}" type="pres">
      <dgm:prSet presAssocID="{2DB0D680-BEAD-41AD-90F9-5F684A958AB7}" presName="arrow1" presStyleLbl="fgShp" presStyleIdx="0" presStyleCnt="1"/>
      <dgm:spPr/>
    </dgm:pt>
    <dgm:pt modelId="{AD6B312F-4AFB-4136-8BFE-441A8386832B}" type="pres">
      <dgm:prSet presAssocID="{2DB0D680-BEAD-41AD-90F9-5F684A958AB7}" presName="rectangle" presStyleLbl="revTx" presStyleIdx="0" presStyleCnt="1">
        <dgm:presLayoutVars>
          <dgm:bulletEnabled val="1"/>
        </dgm:presLayoutVars>
      </dgm:prSet>
      <dgm:spPr/>
    </dgm:pt>
    <dgm:pt modelId="{5CCDE263-BDC7-4AEA-A04E-9BBB75B3C59E}" type="pres">
      <dgm:prSet presAssocID="{50004D39-AADB-46D4-8246-60ECC1E070F3}" presName="item1" presStyleLbl="node1" presStyleIdx="0" presStyleCnt="3" custScaleX="137504" custScaleY="129724">
        <dgm:presLayoutVars>
          <dgm:bulletEnabled val="1"/>
        </dgm:presLayoutVars>
      </dgm:prSet>
      <dgm:spPr/>
      <dgm:t>
        <a:bodyPr/>
        <a:lstStyle/>
        <a:p>
          <a:endParaRPr lang="sl-SI"/>
        </a:p>
      </dgm:t>
    </dgm:pt>
    <dgm:pt modelId="{7A1F9219-D0CB-485A-8EB9-03B9184AE504}" type="pres">
      <dgm:prSet presAssocID="{5A2B054E-3402-4EAF-81CB-38E86A7DE5F8}" presName="item2" presStyleLbl="node1" presStyleIdx="1" presStyleCnt="3" custScaleX="126276" custScaleY="137588" custLinFactNeighborX="-47282" custLinFactNeighborY="-16135">
        <dgm:presLayoutVars>
          <dgm:bulletEnabled val="1"/>
        </dgm:presLayoutVars>
      </dgm:prSet>
      <dgm:spPr/>
      <dgm:t>
        <a:bodyPr/>
        <a:lstStyle/>
        <a:p>
          <a:endParaRPr lang="sl-SI"/>
        </a:p>
      </dgm:t>
    </dgm:pt>
    <dgm:pt modelId="{AF2086B2-5FAA-4E62-9FC3-926C34FF5147}" type="pres">
      <dgm:prSet presAssocID="{A7DE2405-6585-4972-9F0D-7CA2D264D8A0}" presName="item3" presStyleLbl="node1" presStyleIdx="2" presStyleCnt="3" custScaleX="155367" custScaleY="153674" custLinFactNeighborX="64857" custLinFactNeighborY="-8004">
        <dgm:presLayoutVars>
          <dgm:bulletEnabled val="1"/>
        </dgm:presLayoutVars>
      </dgm:prSet>
      <dgm:spPr/>
      <dgm:t>
        <a:bodyPr/>
        <a:lstStyle/>
        <a:p>
          <a:endParaRPr lang="sl-SI"/>
        </a:p>
      </dgm:t>
    </dgm:pt>
    <dgm:pt modelId="{A6E4D7C8-B394-4251-B2D0-A036091E2135}" type="pres">
      <dgm:prSet presAssocID="{2DB0D680-BEAD-41AD-90F9-5F684A958AB7}" presName="funnel" presStyleLbl="trAlignAcc1" presStyleIdx="0" presStyleCnt="1" custScaleX="163646"/>
      <dgm:spPr/>
    </dgm:pt>
  </dgm:ptLst>
  <dgm:cxnLst>
    <dgm:cxn modelId="{AF9A45B9-9BC6-4F3D-9874-EB9D958FDA34}" type="presOf" srcId="{A7DE2405-6585-4972-9F0D-7CA2D264D8A0}" destId="{AD6B312F-4AFB-4136-8BFE-441A8386832B}" srcOrd="0" destOrd="0" presId="urn:microsoft.com/office/officeart/2005/8/layout/funnel1"/>
    <dgm:cxn modelId="{911B5BBF-B97A-4ABF-9BCE-B008250B6E56}" type="presOf" srcId="{29FF7A0B-345B-4DA9-83AD-9A6D6006345C}" destId="{AF2086B2-5FAA-4E62-9FC3-926C34FF5147}" srcOrd="0" destOrd="0" presId="urn:microsoft.com/office/officeart/2005/8/layout/funnel1"/>
    <dgm:cxn modelId="{210A131E-56C8-41B0-8B5E-125F4A03AC88}" srcId="{2DB0D680-BEAD-41AD-90F9-5F684A958AB7}" destId="{50004D39-AADB-46D4-8246-60ECC1E070F3}" srcOrd="1" destOrd="0" parTransId="{12600A5D-E277-410B-B48C-798430675D29}" sibTransId="{633BCC38-50D8-4027-9357-FD5B15EFDC59}"/>
    <dgm:cxn modelId="{ECFC99D2-34B4-4158-A65B-CAC475946F9B}" srcId="{2DB0D680-BEAD-41AD-90F9-5F684A958AB7}" destId="{29FF7A0B-345B-4DA9-83AD-9A6D6006345C}" srcOrd="0" destOrd="0" parTransId="{C7D6D368-9F19-4F15-9A98-04E41450FE88}" sibTransId="{ED132ED4-0F44-4F99-BFF9-E82E7FFF10D9}"/>
    <dgm:cxn modelId="{CFBFEE57-D8BC-4844-9DDC-C3DEDE15F393}" srcId="{2DB0D680-BEAD-41AD-90F9-5F684A958AB7}" destId="{5A2B054E-3402-4EAF-81CB-38E86A7DE5F8}" srcOrd="2" destOrd="0" parTransId="{6845725D-51D6-47C3-95E6-765E90B2687F}" sibTransId="{ABDA8205-0030-46B6-8C55-700AB5B38AEB}"/>
    <dgm:cxn modelId="{01EC4920-2E56-497D-BD60-482F24B8D394}" srcId="{2DB0D680-BEAD-41AD-90F9-5F684A958AB7}" destId="{A7DE2405-6585-4972-9F0D-7CA2D264D8A0}" srcOrd="3" destOrd="0" parTransId="{3E7339B6-C9AE-423C-95EE-9C3D638336FB}" sibTransId="{0A847A99-19B6-4630-885E-A89CEC5A4125}"/>
    <dgm:cxn modelId="{7246392A-5B89-48EA-AFD2-A0425CB5B489}" type="presOf" srcId="{5A2B054E-3402-4EAF-81CB-38E86A7DE5F8}" destId="{5CCDE263-BDC7-4AEA-A04E-9BBB75B3C59E}" srcOrd="0" destOrd="0" presId="urn:microsoft.com/office/officeart/2005/8/layout/funnel1"/>
    <dgm:cxn modelId="{26DD4F5D-00E2-4886-9253-C52D0EB1DB79}" type="presOf" srcId="{2DB0D680-BEAD-41AD-90F9-5F684A958AB7}" destId="{401243C6-E8EB-4EDE-9623-27D3709AF443}" srcOrd="0" destOrd="0" presId="urn:microsoft.com/office/officeart/2005/8/layout/funnel1"/>
    <dgm:cxn modelId="{EB70DC2E-86D5-4271-8748-247A51802C9C}" type="presOf" srcId="{50004D39-AADB-46D4-8246-60ECC1E070F3}" destId="{7A1F9219-D0CB-485A-8EB9-03B9184AE504}" srcOrd="0" destOrd="0" presId="urn:microsoft.com/office/officeart/2005/8/layout/funnel1"/>
    <dgm:cxn modelId="{7A99C05B-1F17-4AE8-BC91-9033FA2233E6}" type="presParOf" srcId="{401243C6-E8EB-4EDE-9623-27D3709AF443}" destId="{CFCFF3C7-4E55-412B-A099-270043CD867E}" srcOrd="0" destOrd="0" presId="urn:microsoft.com/office/officeart/2005/8/layout/funnel1"/>
    <dgm:cxn modelId="{2B360D6E-3299-4939-BFF7-CF12C1E683E2}" type="presParOf" srcId="{401243C6-E8EB-4EDE-9623-27D3709AF443}" destId="{42EBF605-46AC-4068-BA76-2EC1A6A25F80}" srcOrd="1" destOrd="0" presId="urn:microsoft.com/office/officeart/2005/8/layout/funnel1"/>
    <dgm:cxn modelId="{B3E144F7-CE7C-4968-803C-521A0357A1D1}" type="presParOf" srcId="{401243C6-E8EB-4EDE-9623-27D3709AF443}" destId="{AD6B312F-4AFB-4136-8BFE-441A8386832B}" srcOrd="2" destOrd="0" presId="urn:microsoft.com/office/officeart/2005/8/layout/funnel1"/>
    <dgm:cxn modelId="{682F5A8E-BB4B-44B3-898F-3CF1B21F7194}" type="presParOf" srcId="{401243C6-E8EB-4EDE-9623-27D3709AF443}" destId="{5CCDE263-BDC7-4AEA-A04E-9BBB75B3C59E}" srcOrd="3" destOrd="0" presId="urn:microsoft.com/office/officeart/2005/8/layout/funnel1"/>
    <dgm:cxn modelId="{F23D5C5B-EE3D-4CC2-9DD4-59AADFFB2C32}" type="presParOf" srcId="{401243C6-E8EB-4EDE-9623-27D3709AF443}" destId="{7A1F9219-D0CB-485A-8EB9-03B9184AE504}" srcOrd="4" destOrd="0" presId="urn:microsoft.com/office/officeart/2005/8/layout/funnel1"/>
    <dgm:cxn modelId="{3E7E675A-68CA-4D8E-8F65-2F764CC54EC6}" type="presParOf" srcId="{401243C6-E8EB-4EDE-9623-27D3709AF443}" destId="{AF2086B2-5FAA-4E62-9FC3-926C34FF5147}" srcOrd="5" destOrd="0" presId="urn:microsoft.com/office/officeart/2005/8/layout/funnel1"/>
    <dgm:cxn modelId="{E4AD9697-B111-4D5B-B96C-2ECCB92FCF3E}" type="presParOf" srcId="{401243C6-E8EB-4EDE-9623-27D3709AF443}" destId="{A6E4D7C8-B394-4251-B2D0-A036091E2135}"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692526-30BB-4C1A-9B51-813F0827996D}"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sl-SI"/>
        </a:p>
      </dgm:t>
    </dgm:pt>
    <dgm:pt modelId="{9B79A988-3087-4E2F-A817-A0AD5A7FDDD2}">
      <dgm:prSet phldrT="[besedilo]" custT="1"/>
      <dgm:spPr>
        <a:xfrm>
          <a:off x="459104" y="0"/>
          <a:ext cx="1690230" cy="664464"/>
        </a:xfrm>
        <a:noFill/>
        <a:ln>
          <a:noFill/>
        </a:ln>
        <a:effectLst/>
      </dgm:spPr>
      <dgm:t>
        <a:bodyPr/>
        <a:lstStyle/>
        <a:p>
          <a:r>
            <a:rPr lang="en-GB" sz="1200" b="1" noProof="0" dirty="0" smtClean="0">
              <a:solidFill>
                <a:sysClr val="windowText" lastClr="000000">
                  <a:hueOff val="0"/>
                  <a:satOff val="0"/>
                  <a:lumOff val="0"/>
                  <a:alphaOff val="0"/>
                </a:sysClr>
              </a:solidFill>
              <a:latin typeface="Calibri"/>
              <a:ea typeface="+mn-ea"/>
              <a:cs typeface="+mn-cs"/>
            </a:rPr>
            <a:t>1967 insemina</a:t>
          </a:r>
          <a:r>
            <a:rPr lang="sl-SI" sz="1200" b="1" noProof="0" dirty="0" smtClean="0">
              <a:solidFill>
                <a:sysClr val="windowText" lastClr="000000">
                  <a:hueOff val="0"/>
                  <a:satOff val="0"/>
                  <a:lumOff val="0"/>
                  <a:alphaOff val="0"/>
                </a:sysClr>
              </a:solidFill>
              <a:latin typeface="Calibri"/>
              <a:ea typeface="+mn-ea"/>
              <a:cs typeface="+mn-cs"/>
            </a:rPr>
            <a:t>cija</a:t>
          </a:r>
          <a:endParaRPr lang="en-GB" sz="1200" b="1" noProof="0" dirty="0">
            <a:solidFill>
              <a:sysClr val="windowText" lastClr="000000">
                <a:hueOff val="0"/>
                <a:satOff val="0"/>
                <a:lumOff val="0"/>
                <a:alphaOff val="0"/>
              </a:sysClr>
            </a:solidFill>
            <a:latin typeface="Calibri"/>
            <a:ea typeface="+mn-ea"/>
            <a:cs typeface="+mn-cs"/>
          </a:endParaRPr>
        </a:p>
      </dgm:t>
    </dgm:pt>
    <dgm:pt modelId="{1B879FF8-40DB-41CD-ADF1-98B59EB52B01}" type="parTrans" cxnId="{34428F83-E371-47BA-B22E-A9876DBB7709}">
      <dgm:prSet/>
      <dgm:spPr/>
      <dgm:t>
        <a:bodyPr/>
        <a:lstStyle/>
        <a:p>
          <a:endParaRPr lang="sl-SI"/>
        </a:p>
      </dgm:t>
    </dgm:pt>
    <dgm:pt modelId="{DAFC1B21-EC12-4899-92F4-A59E54EADA62}" type="sibTrans" cxnId="{34428F83-E371-47BA-B22E-A9876DBB7709}">
      <dgm:prSet/>
      <dgm:spPr/>
      <dgm:t>
        <a:bodyPr/>
        <a:lstStyle/>
        <a:p>
          <a:endParaRPr lang="sl-SI"/>
        </a:p>
      </dgm:t>
    </dgm:pt>
    <dgm:pt modelId="{2A613BD4-8D8E-48A2-A25E-34AE38663680}">
      <dgm:prSet phldrT="[besedilo]" custT="1"/>
      <dgm:spPr>
        <a:xfrm>
          <a:off x="459104" y="0"/>
          <a:ext cx="1690230" cy="664464"/>
        </a:xfrm>
        <a:noFill/>
        <a:ln>
          <a:noFill/>
        </a:ln>
        <a:effectLst/>
      </dgm:spPr>
      <dgm:t>
        <a:bodyPr/>
        <a:lstStyle/>
        <a:p>
          <a:r>
            <a:rPr lang="sl-SI" sz="1050" b="1" noProof="0" dirty="0" smtClean="0">
              <a:solidFill>
                <a:sysClr val="windowText" lastClr="000000">
                  <a:hueOff val="0"/>
                  <a:satOff val="0"/>
                  <a:lumOff val="0"/>
                  <a:alphaOff val="0"/>
                </a:sysClr>
              </a:solidFill>
              <a:latin typeface="Calibri"/>
              <a:ea typeface="+mn-ea"/>
              <a:cs typeface="+mn-cs"/>
            </a:rPr>
            <a:t>skupinska dinamika</a:t>
          </a:r>
          <a:endParaRPr lang="en-GB" sz="1050" b="1" noProof="0" dirty="0">
            <a:solidFill>
              <a:sysClr val="windowText" lastClr="000000">
                <a:hueOff val="0"/>
                <a:satOff val="0"/>
                <a:lumOff val="0"/>
                <a:alphaOff val="0"/>
              </a:sysClr>
            </a:solidFill>
            <a:latin typeface="Calibri"/>
            <a:ea typeface="+mn-ea"/>
            <a:cs typeface="+mn-cs"/>
          </a:endParaRPr>
        </a:p>
      </dgm:t>
    </dgm:pt>
    <dgm:pt modelId="{D3231138-73B6-43A8-BF86-DEA5093C8A2C}" type="parTrans" cxnId="{826ACC9B-4D33-493B-AE3B-4F21AA350F3C}">
      <dgm:prSet/>
      <dgm:spPr/>
      <dgm:t>
        <a:bodyPr/>
        <a:lstStyle/>
        <a:p>
          <a:endParaRPr lang="sl-SI"/>
        </a:p>
      </dgm:t>
    </dgm:pt>
    <dgm:pt modelId="{2412F1A2-E62F-49D2-A2E5-83564779F4DC}" type="sibTrans" cxnId="{826ACC9B-4D33-493B-AE3B-4F21AA350F3C}">
      <dgm:prSet/>
      <dgm:spPr/>
      <dgm:t>
        <a:bodyPr/>
        <a:lstStyle/>
        <a:p>
          <a:endParaRPr lang="sl-SI"/>
        </a:p>
      </dgm:t>
    </dgm:pt>
    <dgm:pt modelId="{3210A370-E48F-460D-B0D9-486311E50C42}">
      <dgm:prSet phldrT="[besedilo]" custT="1"/>
      <dgm:spPr>
        <a:xfrm>
          <a:off x="2514790" y="786143"/>
          <a:ext cx="2512504" cy="664464"/>
        </a:xfrm>
        <a:noFill/>
        <a:ln>
          <a:noFill/>
        </a:ln>
        <a:effectLst/>
      </dgm:spPr>
      <dgm:t>
        <a:bodyPr/>
        <a:lstStyle/>
        <a:p>
          <a:r>
            <a:rPr lang="en-GB" sz="1200" b="1" noProof="0" dirty="0" smtClean="0">
              <a:solidFill>
                <a:sysClr val="windowText" lastClr="000000">
                  <a:hueOff val="0"/>
                  <a:satOff val="0"/>
                  <a:lumOff val="0"/>
                  <a:alphaOff val="0"/>
                </a:sysClr>
              </a:solidFill>
              <a:latin typeface="Calibri"/>
              <a:ea typeface="+mn-ea"/>
              <a:cs typeface="+mn-cs"/>
            </a:rPr>
            <a:t>1976 in</a:t>
          </a:r>
          <a:r>
            <a:rPr lang="sl-SI" sz="1200" b="1" noProof="0" dirty="0" smtClean="0">
              <a:solidFill>
                <a:sysClr val="windowText" lastClr="000000">
                  <a:hueOff val="0"/>
                  <a:satOff val="0"/>
                  <a:lumOff val="0"/>
                  <a:alphaOff val="0"/>
                </a:sysClr>
              </a:solidFill>
              <a:latin typeface="Calibri"/>
              <a:ea typeface="+mn-ea"/>
              <a:cs typeface="+mn-cs"/>
            </a:rPr>
            <a:t>k</a:t>
          </a:r>
          <a:r>
            <a:rPr lang="en-GB" sz="1200" b="1" noProof="0" dirty="0" smtClean="0">
              <a:solidFill>
                <a:sysClr val="windowText" lastClr="000000">
                  <a:hueOff val="0"/>
                  <a:satOff val="0"/>
                  <a:lumOff val="0"/>
                  <a:alphaOff val="0"/>
                </a:sysClr>
              </a:solidFill>
              <a:latin typeface="Calibri"/>
              <a:ea typeface="+mn-ea"/>
              <a:cs typeface="+mn-cs"/>
            </a:rPr>
            <a:t>uba</a:t>
          </a:r>
          <a:r>
            <a:rPr lang="sl-SI" sz="1200" b="1" noProof="0" dirty="0" smtClean="0">
              <a:solidFill>
                <a:sysClr val="windowText" lastClr="000000">
                  <a:hueOff val="0"/>
                  <a:satOff val="0"/>
                  <a:lumOff val="0"/>
                  <a:alphaOff val="0"/>
                </a:sysClr>
              </a:solidFill>
              <a:latin typeface="Calibri"/>
              <a:ea typeface="+mn-ea"/>
              <a:cs typeface="+mn-cs"/>
            </a:rPr>
            <a:t>cija</a:t>
          </a:r>
          <a:endParaRPr lang="en-GB" sz="1200" b="1" noProof="0" dirty="0">
            <a:solidFill>
              <a:sysClr val="windowText" lastClr="000000">
                <a:hueOff val="0"/>
                <a:satOff val="0"/>
                <a:lumOff val="0"/>
                <a:alphaOff val="0"/>
              </a:sysClr>
            </a:solidFill>
            <a:latin typeface="Calibri"/>
            <a:ea typeface="+mn-ea"/>
            <a:cs typeface="+mn-cs"/>
          </a:endParaRPr>
        </a:p>
      </dgm:t>
    </dgm:pt>
    <dgm:pt modelId="{8F92C903-CAC1-4724-9025-3237C4EA7C58}" type="parTrans" cxnId="{93D72D15-1EF6-4C00-BB05-19071366CD73}">
      <dgm:prSet/>
      <dgm:spPr/>
      <dgm:t>
        <a:bodyPr/>
        <a:lstStyle/>
        <a:p>
          <a:endParaRPr lang="sl-SI"/>
        </a:p>
      </dgm:t>
    </dgm:pt>
    <dgm:pt modelId="{DEA12698-A305-4843-A061-FFC915482CE0}" type="sibTrans" cxnId="{93D72D15-1EF6-4C00-BB05-19071366CD73}">
      <dgm:prSet/>
      <dgm:spPr>
        <a:xfrm>
          <a:off x="1921341" y="1073109"/>
          <a:ext cx="90533" cy="90533"/>
        </a:xfrm>
        <a:solidFill>
          <a:srgbClr val="4F81BD">
            <a:tint val="6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hr-HR" sz="3200" b="1" noProof="0"/>
        </a:p>
      </dgm:t>
    </dgm:pt>
    <dgm:pt modelId="{6686496B-5056-4491-B123-000F26084BF3}">
      <dgm:prSet phldrT="[besedilo]" custT="1"/>
      <dgm:spPr>
        <a:xfrm>
          <a:off x="459104" y="1178593"/>
          <a:ext cx="1690230" cy="664464"/>
        </a:xfrm>
        <a:noFill/>
        <a:ln>
          <a:noFill/>
        </a:ln>
        <a:effectLst/>
      </dgm:spPr>
      <dgm:t>
        <a:bodyPr/>
        <a:lstStyle/>
        <a:p>
          <a:r>
            <a:rPr lang="en-GB" sz="1200" b="1" noProof="0" dirty="0" smtClean="0">
              <a:solidFill>
                <a:sysClr val="windowText" lastClr="000000">
                  <a:hueOff val="0"/>
                  <a:satOff val="0"/>
                  <a:lumOff val="0"/>
                  <a:alphaOff val="0"/>
                </a:sysClr>
              </a:solidFill>
              <a:latin typeface="Calibri"/>
              <a:ea typeface="+mn-ea"/>
              <a:cs typeface="+mn-cs"/>
            </a:rPr>
            <a:t>1985</a:t>
          </a:r>
          <a:r>
            <a:rPr lang="sl-SI" sz="1200" b="1" noProof="0" dirty="0" smtClean="0">
              <a:solidFill>
                <a:sysClr val="windowText" lastClr="000000">
                  <a:hueOff val="0"/>
                  <a:satOff val="0"/>
                  <a:lumOff val="0"/>
                  <a:alphaOff val="0"/>
                </a:sysClr>
              </a:solidFill>
              <a:latin typeface="Calibri"/>
              <a:ea typeface="+mn-ea"/>
              <a:cs typeface="+mn-cs"/>
            </a:rPr>
            <a:t> artikulacija</a:t>
          </a:r>
          <a:endParaRPr lang="en-GB" sz="1200" b="1" noProof="0" dirty="0">
            <a:solidFill>
              <a:sysClr val="windowText" lastClr="000000">
                <a:hueOff val="0"/>
                <a:satOff val="0"/>
                <a:lumOff val="0"/>
                <a:alphaOff val="0"/>
              </a:sysClr>
            </a:solidFill>
            <a:latin typeface="Calibri"/>
            <a:ea typeface="+mn-ea"/>
            <a:cs typeface="+mn-cs"/>
          </a:endParaRPr>
        </a:p>
      </dgm:t>
    </dgm:pt>
    <dgm:pt modelId="{24B47DAF-26B6-459F-BF0F-DE52F28A28EE}" type="parTrans" cxnId="{B96FC2AA-6CC2-482C-8C57-38B6E790F7BB}">
      <dgm:prSet/>
      <dgm:spPr/>
      <dgm:t>
        <a:bodyPr/>
        <a:lstStyle/>
        <a:p>
          <a:endParaRPr lang="sl-SI"/>
        </a:p>
      </dgm:t>
    </dgm:pt>
    <dgm:pt modelId="{B6BAB32F-62B2-48D0-82D9-5F6864E6B12E}" type="sibTrans" cxnId="{B96FC2AA-6CC2-482C-8C57-38B6E790F7BB}">
      <dgm:prSet/>
      <dgm:spPr>
        <a:xfrm>
          <a:off x="2432521" y="1465558"/>
          <a:ext cx="90533" cy="90533"/>
        </a:xfrm>
        <a:solidFill>
          <a:srgbClr val="4F81BD">
            <a:tint val="6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hr-HR" sz="3200" b="1" noProof="0"/>
        </a:p>
      </dgm:t>
    </dgm:pt>
    <dgm:pt modelId="{67BF111D-7F9F-4449-BF00-DB4697914074}">
      <dgm:prSet phldrT="[besedilo]" custT="1"/>
      <dgm:spPr>
        <a:xfrm>
          <a:off x="459104" y="1178593"/>
          <a:ext cx="1690230" cy="664464"/>
        </a:xfrm>
        <a:noFill/>
        <a:ln>
          <a:noFill/>
        </a:ln>
        <a:effectLst/>
      </dgm:spPr>
      <dgm:t>
        <a:bodyPr/>
        <a:lstStyle/>
        <a:p>
          <a:r>
            <a:rPr lang="sl-SI" sz="1050" b="1" cap="none" spc="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ea typeface="+mn-ea"/>
              <a:cs typeface="+mn-cs"/>
            </a:rPr>
            <a:t>dezinstitucionalizacija zavodov za otroke</a:t>
          </a:r>
          <a:endParaRPr lang="en-GB" sz="1050" b="1" cap="none" spc="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ea typeface="+mn-ea"/>
            <a:cs typeface="+mn-cs"/>
          </a:endParaRPr>
        </a:p>
      </dgm:t>
    </dgm:pt>
    <dgm:pt modelId="{C648EF93-790D-4C0E-B63D-DE0D3F1B89F3}" type="parTrans" cxnId="{4A20A95F-881C-4D1A-ACB1-3648AF933CED}">
      <dgm:prSet/>
      <dgm:spPr/>
      <dgm:t>
        <a:bodyPr/>
        <a:lstStyle/>
        <a:p>
          <a:endParaRPr lang="sl-SI"/>
        </a:p>
      </dgm:t>
    </dgm:pt>
    <dgm:pt modelId="{B5AE3E45-AE5D-46CF-B22C-BE4A024853AF}" type="sibTrans" cxnId="{4A20A95F-881C-4D1A-ACB1-3648AF933CED}">
      <dgm:prSet/>
      <dgm:spPr/>
      <dgm:t>
        <a:bodyPr/>
        <a:lstStyle/>
        <a:p>
          <a:endParaRPr lang="sl-SI"/>
        </a:p>
      </dgm:t>
    </dgm:pt>
    <dgm:pt modelId="{D95D3FD9-2565-4E4C-BCCD-60D55B6196DC}">
      <dgm:prSet phldrT="[besedilo]" custT="1"/>
      <dgm:spPr>
        <a:xfrm>
          <a:off x="459104" y="2143311"/>
          <a:ext cx="2512504" cy="664464"/>
        </a:xfrm>
        <a:noFill/>
        <a:ln>
          <a:noFill/>
        </a:ln>
        <a:effectLst/>
      </dgm:spPr>
      <dgm:t>
        <a:bodyPr/>
        <a:lstStyle/>
        <a:p>
          <a:r>
            <a:rPr lang="en-GB" sz="1200" b="1" noProof="0" dirty="0" smtClean="0">
              <a:solidFill>
                <a:sysClr val="windowText" lastClr="000000">
                  <a:hueOff val="0"/>
                  <a:satOff val="0"/>
                  <a:lumOff val="0"/>
                  <a:alphaOff val="0"/>
                </a:sysClr>
              </a:solidFill>
              <a:latin typeface="Calibri"/>
              <a:ea typeface="+mn-ea"/>
              <a:cs typeface="+mn-cs"/>
            </a:rPr>
            <a:t>2001 implementa</a:t>
          </a:r>
          <a:r>
            <a:rPr lang="sl-SI" sz="1200" b="1" noProof="0" dirty="0" smtClean="0">
              <a:solidFill>
                <a:sysClr val="windowText" lastClr="000000">
                  <a:hueOff val="0"/>
                  <a:satOff val="0"/>
                  <a:lumOff val="0"/>
                  <a:alphaOff val="0"/>
                </a:sysClr>
              </a:solidFill>
              <a:latin typeface="Calibri"/>
              <a:ea typeface="+mn-ea"/>
              <a:cs typeface="+mn-cs"/>
            </a:rPr>
            <a:t>cija</a:t>
          </a:r>
          <a:endParaRPr lang="en-GB" sz="1200" b="1" noProof="0" dirty="0">
            <a:solidFill>
              <a:sysClr val="windowText" lastClr="000000">
                <a:hueOff val="0"/>
                <a:satOff val="0"/>
                <a:lumOff val="0"/>
                <a:alphaOff val="0"/>
              </a:sysClr>
            </a:solidFill>
            <a:latin typeface="Calibri"/>
            <a:ea typeface="+mn-ea"/>
            <a:cs typeface="+mn-cs"/>
          </a:endParaRPr>
        </a:p>
      </dgm:t>
    </dgm:pt>
    <dgm:pt modelId="{5F3DB925-A71B-4B7D-A01E-784515955A44}" type="parTrans" cxnId="{12BC35E7-5656-4FBF-87CD-EA655A47FD4F}">
      <dgm:prSet/>
      <dgm:spPr/>
      <dgm:t>
        <a:bodyPr/>
        <a:lstStyle/>
        <a:p>
          <a:endParaRPr lang="sl-SI"/>
        </a:p>
      </dgm:t>
    </dgm:pt>
    <dgm:pt modelId="{EADF228C-1BE2-4F73-8AAB-94FD6B4DEBB5}" type="sibTrans" cxnId="{12BC35E7-5656-4FBF-87CD-EA655A47FD4F}">
      <dgm:prSet/>
      <dgm:spPr>
        <a:xfrm>
          <a:off x="3224645" y="2430277"/>
          <a:ext cx="90533" cy="90533"/>
        </a:xfrm>
        <a:solidFill>
          <a:srgbClr val="4F81BD">
            <a:tint val="6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hr-HR" sz="3200" b="1" noProof="0"/>
        </a:p>
      </dgm:t>
    </dgm:pt>
    <dgm:pt modelId="{D6C28C04-89C7-4BC2-9B87-215BDF075242}">
      <dgm:prSet phldrT="[besedilo]" custT="1"/>
      <dgm:spPr>
        <a:xfrm>
          <a:off x="3337064" y="1637903"/>
          <a:ext cx="1690230" cy="664464"/>
        </a:xfrm>
        <a:noFill/>
        <a:ln>
          <a:noFill/>
        </a:ln>
        <a:effectLst/>
      </dgm:spPr>
      <dgm:t>
        <a:bodyPr/>
        <a:lstStyle/>
        <a:p>
          <a:r>
            <a:rPr lang="en-GB" sz="1200" b="1" noProof="0" dirty="0" smtClean="0">
              <a:solidFill>
                <a:sysClr val="windowText" lastClr="000000">
                  <a:hueOff val="0"/>
                  <a:satOff val="0"/>
                  <a:lumOff val="0"/>
                  <a:alphaOff val="0"/>
                </a:sysClr>
              </a:solidFill>
              <a:latin typeface="Calibri"/>
              <a:ea typeface="+mn-ea"/>
              <a:cs typeface="+mn-cs"/>
            </a:rPr>
            <a:t>1992 instaura</a:t>
          </a:r>
          <a:r>
            <a:rPr lang="sl-SI" sz="1200" b="1" noProof="0" dirty="0" smtClean="0">
              <a:solidFill>
                <a:sysClr val="windowText" lastClr="000000">
                  <a:hueOff val="0"/>
                  <a:satOff val="0"/>
                  <a:lumOff val="0"/>
                  <a:alphaOff val="0"/>
                </a:sysClr>
              </a:solidFill>
              <a:latin typeface="Calibri"/>
              <a:ea typeface="+mn-ea"/>
              <a:cs typeface="+mn-cs"/>
            </a:rPr>
            <a:t>cija</a:t>
          </a:r>
          <a:endParaRPr lang="en-GB" sz="1200" b="1" noProof="0" dirty="0">
            <a:solidFill>
              <a:sysClr val="windowText" lastClr="000000">
                <a:hueOff val="0"/>
                <a:satOff val="0"/>
                <a:lumOff val="0"/>
                <a:alphaOff val="0"/>
              </a:sysClr>
            </a:solidFill>
            <a:latin typeface="Calibri"/>
            <a:ea typeface="+mn-ea"/>
            <a:cs typeface="+mn-cs"/>
          </a:endParaRPr>
        </a:p>
      </dgm:t>
    </dgm:pt>
    <dgm:pt modelId="{75842668-6222-4A6A-BA6E-2F22E9A394C3}" type="parTrans" cxnId="{1B3BCEEE-5B5A-4589-9173-D15FEEBCB349}">
      <dgm:prSet/>
      <dgm:spPr/>
      <dgm:t>
        <a:bodyPr/>
        <a:lstStyle/>
        <a:p>
          <a:endParaRPr lang="sl-SI"/>
        </a:p>
      </dgm:t>
    </dgm:pt>
    <dgm:pt modelId="{90E15D7A-C334-4D34-8834-4A6A155FAE6A}" type="sibTrans" cxnId="{1B3BCEEE-5B5A-4589-9173-D15FEEBCB349}">
      <dgm:prSet/>
      <dgm:spPr>
        <a:xfrm>
          <a:off x="2892081" y="1924869"/>
          <a:ext cx="90533" cy="90533"/>
        </a:xfrm>
        <a:solidFill>
          <a:srgbClr val="4F81BD">
            <a:tint val="6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hr-HR" sz="3200" b="1" noProof="0"/>
        </a:p>
      </dgm:t>
    </dgm:pt>
    <dgm:pt modelId="{ED596E69-F398-4C8C-AED0-B6139DA265E0}">
      <dgm:prSet phldrT="[besedilo]" custT="1"/>
      <dgm:spPr>
        <a:xfrm>
          <a:off x="459104" y="0"/>
          <a:ext cx="1690230" cy="664464"/>
        </a:xfrm>
        <a:noFill/>
        <a:ln>
          <a:noFill/>
        </a:ln>
        <a:effectLst/>
      </dgm:spPr>
      <dgm:t>
        <a:bodyPr/>
        <a:lstStyle/>
        <a:p>
          <a:r>
            <a:rPr lang="en-GB" sz="1050" b="1" noProof="0" dirty="0" smtClean="0">
              <a:solidFill>
                <a:sysClr val="windowText" lastClr="000000">
                  <a:hueOff val="0"/>
                  <a:satOff val="0"/>
                  <a:lumOff val="0"/>
                  <a:alphaOff val="0"/>
                </a:sysClr>
              </a:solidFill>
              <a:latin typeface="Calibri"/>
              <a:ea typeface="+mn-ea"/>
              <a:cs typeface="+mn-cs"/>
            </a:rPr>
            <a:t>e</a:t>
          </a:r>
          <a:r>
            <a:rPr lang="sl-SI" sz="1050" b="1" noProof="0" dirty="0" smtClean="0">
              <a:solidFill>
                <a:sysClr val="windowText" lastClr="000000">
                  <a:hueOff val="0"/>
                  <a:satOff val="0"/>
                  <a:lumOff val="0"/>
                  <a:alphaOff val="0"/>
                </a:sysClr>
              </a:solidFill>
              <a:latin typeface="Calibri"/>
              <a:ea typeface="+mn-ea"/>
              <a:cs typeface="+mn-cs"/>
            </a:rPr>
            <a:t>ks</a:t>
          </a:r>
          <a:r>
            <a:rPr lang="en-GB" sz="1050" b="1" noProof="0" dirty="0" err="1" smtClean="0">
              <a:solidFill>
                <a:sysClr val="windowText" lastClr="000000">
                  <a:hueOff val="0"/>
                  <a:satOff val="0"/>
                  <a:lumOff val="0"/>
                  <a:alphaOff val="0"/>
                </a:sysClr>
              </a:solidFill>
              <a:latin typeface="Calibri"/>
              <a:ea typeface="+mn-ea"/>
              <a:cs typeface="+mn-cs"/>
            </a:rPr>
            <a:t>periment</a:t>
          </a:r>
          <a:r>
            <a:rPr lang="en-GB" sz="1050" b="1" noProof="0" dirty="0" smtClean="0">
              <a:solidFill>
                <a:sysClr val="windowText" lastClr="000000">
                  <a:hueOff val="0"/>
                  <a:satOff val="0"/>
                  <a:lumOff val="0"/>
                  <a:alphaOff val="0"/>
                </a:sysClr>
              </a:solidFill>
              <a:latin typeface="Calibri"/>
              <a:ea typeface="+mn-ea"/>
              <a:cs typeface="+mn-cs"/>
            </a:rPr>
            <a:t> </a:t>
          </a:r>
          <a:r>
            <a:rPr lang="sl-SI" sz="1050" b="1" noProof="0" dirty="0" smtClean="0">
              <a:solidFill>
                <a:sysClr val="windowText" lastClr="000000">
                  <a:hueOff val="0"/>
                  <a:satOff val="0"/>
                  <a:lumOff val="0"/>
                  <a:alphaOff val="0"/>
                </a:sysClr>
              </a:solidFill>
              <a:latin typeface="Calibri"/>
              <a:ea typeface="+mn-ea"/>
              <a:cs typeface="+mn-cs"/>
            </a:rPr>
            <a:t>v </a:t>
          </a:r>
          <a:r>
            <a:rPr lang="en-GB" sz="1050" b="1" cap="none" spc="0" noProof="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ea typeface="+mn-ea"/>
              <a:cs typeface="+mn-cs"/>
            </a:rPr>
            <a:t>Logat</a:t>
          </a:r>
          <a:r>
            <a:rPr lang="sl-SI" sz="1050" b="1" cap="none" spc="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ea typeface="+mn-ea"/>
              <a:cs typeface="+mn-cs"/>
            </a:rPr>
            <a:t>cu</a:t>
          </a:r>
          <a:endParaRPr lang="en-GB" sz="1050" b="1" noProof="0" dirty="0">
            <a:solidFill>
              <a:sysClr val="windowText" lastClr="000000">
                <a:hueOff val="0"/>
                <a:satOff val="0"/>
                <a:lumOff val="0"/>
                <a:alphaOff val="0"/>
              </a:sysClr>
            </a:solidFill>
            <a:latin typeface="Calibri"/>
            <a:ea typeface="+mn-ea"/>
            <a:cs typeface="+mn-cs"/>
          </a:endParaRPr>
        </a:p>
      </dgm:t>
    </dgm:pt>
    <dgm:pt modelId="{30A498AF-57CC-46A9-9B05-33BB6C2929E1}" type="parTrans" cxnId="{6EA56279-6403-4712-BE38-4B68572732FF}">
      <dgm:prSet/>
      <dgm:spPr/>
      <dgm:t>
        <a:bodyPr/>
        <a:lstStyle/>
        <a:p>
          <a:endParaRPr lang="sl-SI"/>
        </a:p>
      </dgm:t>
    </dgm:pt>
    <dgm:pt modelId="{578B4872-4631-4B7B-8261-3AB4E01AFF10}" type="sibTrans" cxnId="{6EA56279-6403-4712-BE38-4B68572732FF}">
      <dgm:prSet/>
      <dgm:spPr/>
      <dgm:t>
        <a:bodyPr/>
        <a:lstStyle/>
        <a:p>
          <a:endParaRPr lang="sl-SI"/>
        </a:p>
      </dgm:t>
    </dgm:pt>
    <dgm:pt modelId="{B2D0D7C5-95F3-432E-9646-079D0A2A7E90}">
      <dgm:prSet phldrT="[besedilo]" custT="1"/>
      <dgm:spPr>
        <a:xfrm>
          <a:off x="2514790" y="786143"/>
          <a:ext cx="2512504" cy="664464"/>
        </a:xfrm>
        <a:noFill/>
        <a:ln>
          <a:noFill/>
        </a:ln>
        <a:effectLst/>
      </dgm:spPr>
      <dgm:t>
        <a:bodyPr/>
        <a:lstStyle/>
        <a:p>
          <a:r>
            <a:rPr lang="sl-SI" sz="1050" b="1" cap="none" spc="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ea typeface="+mn-ea"/>
              <a:cs typeface="+mn-cs"/>
            </a:rPr>
            <a:t>kolonije in tabori</a:t>
          </a:r>
          <a:endParaRPr lang="en-GB" sz="1050" b="1" cap="none" spc="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ea typeface="+mn-ea"/>
            <a:cs typeface="+mn-cs"/>
          </a:endParaRPr>
        </a:p>
      </dgm:t>
    </dgm:pt>
    <dgm:pt modelId="{5115A982-2CF3-4F51-BD21-184CA1C794AE}" type="parTrans" cxnId="{4814F1F4-E787-4B8D-BDEF-4CD74F1CD1C5}">
      <dgm:prSet/>
      <dgm:spPr/>
      <dgm:t>
        <a:bodyPr/>
        <a:lstStyle/>
        <a:p>
          <a:endParaRPr lang="sl-SI"/>
        </a:p>
      </dgm:t>
    </dgm:pt>
    <dgm:pt modelId="{0542012D-DA26-437E-B930-B9B212797FE7}" type="sibTrans" cxnId="{4814F1F4-E787-4B8D-BDEF-4CD74F1CD1C5}">
      <dgm:prSet/>
      <dgm:spPr/>
      <dgm:t>
        <a:bodyPr/>
        <a:lstStyle/>
        <a:p>
          <a:endParaRPr lang="sl-SI"/>
        </a:p>
      </dgm:t>
    </dgm:pt>
    <dgm:pt modelId="{9DB6BDBD-1A0D-4728-8DFC-ED2BD83E46F4}">
      <dgm:prSet phldrT="[besedilo]" custT="1"/>
      <dgm:spPr>
        <a:xfrm>
          <a:off x="3337064" y="1637903"/>
          <a:ext cx="1690230" cy="664464"/>
        </a:xfrm>
        <a:noFill/>
        <a:ln>
          <a:noFill/>
        </a:ln>
        <a:effectLst/>
      </dgm:spPr>
      <dgm:t>
        <a:bodyPr/>
        <a:lstStyle/>
        <a:p>
          <a:r>
            <a:rPr lang="sl-SI" sz="1050" b="1" noProof="0" dirty="0">
              <a:solidFill>
                <a:sysClr val="windowText" lastClr="000000">
                  <a:hueOff val="0"/>
                  <a:satOff val="0"/>
                  <a:lumOff val="0"/>
                  <a:alphaOff val="0"/>
                </a:sysClr>
              </a:solidFill>
              <a:latin typeface="Calibri"/>
              <a:ea typeface="+mn-ea"/>
              <a:cs typeface="+mn-cs"/>
            </a:rPr>
            <a:t>prva </a:t>
          </a:r>
          <a:r>
            <a:rPr lang="sl-SI" sz="1050" b="1" cap="none" spc="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ea typeface="+mn-ea"/>
              <a:cs typeface="+mn-cs"/>
            </a:rPr>
            <a:t>stanovanjska skupina </a:t>
          </a:r>
          <a:r>
            <a:rPr lang="sl-SI" sz="1050" b="1" noProof="0" dirty="0">
              <a:solidFill>
                <a:sysClr val="windowText" lastClr="000000">
                  <a:hueOff val="0"/>
                  <a:satOff val="0"/>
                  <a:lumOff val="0"/>
                  <a:alphaOff val="0"/>
                </a:sysClr>
              </a:solidFill>
              <a:latin typeface="Calibri"/>
              <a:ea typeface="+mn-ea"/>
              <a:cs typeface="+mn-cs"/>
            </a:rPr>
            <a:t>na področju duševnega zdravja</a:t>
          </a:r>
          <a:endParaRPr lang="en-GB" sz="1050" b="1" noProof="0" dirty="0">
            <a:solidFill>
              <a:sysClr val="windowText" lastClr="000000">
                <a:hueOff val="0"/>
                <a:satOff val="0"/>
                <a:lumOff val="0"/>
                <a:alphaOff val="0"/>
              </a:sysClr>
            </a:solidFill>
            <a:latin typeface="Calibri"/>
            <a:ea typeface="+mn-ea"/>
            <a:cs typeface="+mn-cs"/>
          </a:endParaRPr>
        </a:p>
      </dgm:t>
    </dgm:pt>
    <dgm:pt modelId="{EF91A31D-AAA3-4158-9AF7-4DC1C66D6DA0}" type="parTrans" cxnId="{9B4F74EF-D113-42FA-948A-AFBC707E8AC3}">
      <dgm:prSet/>
      <dgm:spPr/>
      <dgm:t>
        <a:bodyPr/>
        <a:lstStyle/>
        <a:p>
          <a:endParaRPr lang="sl-SI"/>
        </a:p>
      </dgm:t>
    </dgm:pt>
    <dgm:pt modelId="{6FFDDC27-CD53-47F0-BFB6-BA929628ACE5}" type="sibTrans" cxnId="{9B4F74EF-D113-42FA-948A-AFBC707E8AC3}">
      <dgm:prSet/>
      <dgm:spPr/>
      <dgm:t>
        <a:bodyPr/>
        <a:lstStyle/>
        <a:p>
          <a:endParaRPr lang="sl-SI"/>
        </a:p>
      </dgm:t>
    </dgm:pt>
    <dgm:pt modelId="{E35FDE33-0679-4BD9-9F17-73E50870D863}">
      <dgm:prSet phldrT="[besedilo]" custT="1"/>
      <dgm:spPr>
        <a:xfrm>
          <a:off x="3337064" y="1637903"/>
          <a:ext cx="1690230" cy="664464"/>
        </a:xfrm>
        <a:noFill/>
        <a:ln>
          <a:noFill/>
        </a:ln>
        <a:effectLst/>
      </dgm:spPr>
      <dgm:t>
        <a:bodyPr/>
        <a:lstStyle/>
        <a:p>
          <a:r>
            <a:rPr lang="sl-SI" sz="1050" b="1" noProof="0" dirty="0" smtClean="0">
              <a:solidFill>
                <a:sysClr val="windowText" lastClr="000000">
                  <a:hueOff val="0"/>
                  <a:satOff val="0"/>
                  <a:lumOff val="0"/>
                  <a:alphaOff val="0"/>
                </a:sysClr>
              </a:solidFill>
              <a:latin typeface="Calibri"/>
              <a:ea typeface="+mn-ea"/>
              <a:cs typeface="+mn-cs"/>
            </a:rPr>
            <a:t>NVO in skupnostne službe</a:t>
          </a:r>
          <a:endParaRPr lang="en-GB" sz="1050" b="1" noProof="0" dirty="0">
            <a:solidFill>
              <a:sysClr val="windowText" lastClr="000000">
                <a:hueOff val="0"/>
                <a:satOff val="0"/>
                <a:lumOff val="0"/>
                <a:alphaOff val="0"/>
              </a:sysClr>
            </a:solidFill>
            <a:latin typeface="Calibri"/>
            <a:ea typeface="+mn-ea"/>
            <a:cs typeface="+mn-cs"/>
          </a:endParaRPr>
        </a:p>
      </dgm:t>
    </dgm:pt>
    <dgm:pt modelId="{A2317F6A-A882-4EAB-AB76-D761215F5538}" type="parTrans" cxnId="{6C74379A-3B83-4E0D-B288-2A50D0F14089}">
      <dgm:prSet/>
      <dgm:spPr/>
      <dgm:t>
        <a:bodyPr/>
        <a:lstStyle/>
        <a:p>
          <a:endParaRPr lang="sl-SI"/>
        </a:p>
      </dgm:t>
    </dgm:pt>
    <dgm:pt modelId="{DD34E9C6-3297-4863-96EA-0692031DA013}" type="sibTrans" cxnId="{6C74379A-3B83-4E0D-B288-2A50D0F14089}">
      <dgm:prSet/>
      <dgm:spPr/>
      <dgm:t>
        <a:bodyPr/>
        <a:lstStyle/>
        <a:p>
          <a:endParaRPr lang="sl-SI"/>
        </a:p>
      </dgm:t>
    </dgm:pt>
    <dgm:pt modelId="{0A92F36D-DD44-438B-B2C2-06CF0E0DB37D}">
      <dgm:prSet phldrT="[besedilo]" custT="1"/>
      <dgm:spPr>
        <a:xfrm>
          <a:off x="459104" y="2143311"/>
          <a:ext cx="2512504" cy="664464"/>
        </a:xfrm>
        <a:noFill/>
        <a:ln>
          <a:noFill/>
        </a:ln>
        <a:effectLst/>
      </dgm:spPr>
      <dgm:t>
        <a:bodyPr/>
        <a:lstStyle/>
        <a:p>
          <a:r>
            <a:rPr lang="en-GB" sz="1050" b="1" cap="none" spc="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ea typeface="+mn-ea"/>
              <a:cs typeface="+mn-cs"/>
            </a:rPr>
            <a:t>Hrastovec</a:t>
          </a:r>
          <a:endParaRPr lang="en-GB" sz="1050" b="1" cap="none" spc="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ea typeface="+mn-ea"/>
            <a:cs typeface="+mn-cs"/>
          </a:endParaRPr>
        </a:p>
      </dgm:t>
    </dgm:pt>
    <dgm:pt modelId="{A0DB9963-C6DC-46CD-8BBA-DE2B101FA82A}" type="parTrans" cxnId="{F1C66473-7A98-4323-96EB-C14F5BC1B57D}">
      <dgm:prSet/>
      <dgm:spPr/>
      <dgm:t>
        <a:bodyPr/>
        <a:lstStyle/>
        <a:p>
          <a:endParaRPr lang="sl-SI"/>
        </a:p>
      </dgm:t>
    </dgm:pt>
    <dgm:pt modelId="{CE962888-DBF9-4BBD-ABEE-A9530B41090D}" type="sibTrans" cxnId="{F1C66473-7A98-4323-96EB-C14F5BC1B57D}">
      <dgm:prSet/>
      <dgm:spPr/>
      <dgm:t>
        <a:bodyPr/>
        <a:lstStyle/>
        <a:p>
          <a:endParaRPr lang="sl-SI"/>
        </a:p>
      </dgm:t>
    </dgm:pt>
    <dgm:pt modelId="{37CB9118-7CF9-4948-9C9A-1015BFB4CF79}">
      <dgm:prSet phldrT="[besedilo]" custT="1"/>
      <dgm:spPr>
        <a:xfrm>
          <a:off x="459104" y="2143311"/>
          <a:ext cx="2512504" cy="664464"/>
        </a:xfrm>
        <a:noFill/>
        <a:ln>
          <a:noFill/>
        </a:ln>
        <a:effectLst/>
      </dgm:spPr>
      <dgm:t>
        <a:bodyPr/>
        <a:lstStyle/>
        <a:p>
          <a:r>
            <a:rPr lang="sl-SI" sz="1050" b="1" noProof="0" dirty="0" smtClean="0">
              <a:solidFill>
                <a:sysClr val="windowText" lastClr="000000">
                  <a:hueOff val="0"/>
                  <a:satOff val="0"/>
                  <a:lumOff val="0"/>
                  <a:alphaOff val="0"/>
                </a:sysClr>
              </a:solidFill>
              <a:latin typeface="Calibri"/>
              <a:ea typeface="+mn-ea"/>
              <a:cs typeface="+mn-cs"/>
            </a:rPr>
            <a:t>preselitve iz zavodov</a:t>
          </a:r>
          <a:endParaRPr lang="en-GB" sz="1050" b="1" noProof="0" dirty="0">
            <a:solidFill>
              <a:sysClr val="windowText" lastClr="000000">
                <a:hueOff val="0"/>
                <a:satOff val="0"/>
                <a:lumOff val="0"/>
                <a:alphaOff val="0"/>
              </a:sysClr>
            </a:solidFill>
            <a:latin typeface="Calibri"/>
            <a:ea typeface="+mn-ea"/>
            <a:cs typeface="+mn-cs"/>
          </a:endParaRPr>
        </a:p>
      </dgm:t>
    </dgm:pt>
    <dgm:pt modelId="{066FB883-6CEC-4EB0-9200-3E43F092E75A}" type="parTrans" cxnId="{F2F05B10-9190-463E-A58D-AC73686C8F60}">
      <dgm:prSet/>
      <dgm:spPr/>
      <dgm:t>
        <a:bodyPr/>
        <a:lstStyle/>
        <a:p>
          <a:endParaRPr lang="sl-SI"/>
        </a:p>
      </dgm:t>
    </dgm:pt>
    <dgm:pt modelId="{C915D878-F5F3-4339-BB6F-037546A9ADAB}" type="sibTrans" cxnId="{F2F05B10-9190-463E-A58D-AC73686C8F60}">
      <dgm:prSet/>
      <dgm:spPr/>
      <dgm:t>
        <a:bodyPr/>
        <a:lstStyle/>
        <a:p>
          <a:endParaRPr lang="sl-SI"/>
        </a:p>
      </dgm:t>
    </dgm:pt>
    <dgm:pt modelId="{E4E92691-6DF9-4B03-B48F-3177093F03FE}">
      <dgm:prSet phldrT="[besedilo]" custT="1"/>
      <dgm:spPr>
        <a:xfrm>
          <a:off x="459104" y="2143311"/>
          <a:ext cx="2512504" cy="664464"/>
        </a:xfrm>
        <a:noFill/>
        <a:ln>
          <a:noFill/>
        </a:ln>
        <a:effectLst/>
      </dgm:spPr>
      <dgm:t>
        <a:bodyPr/>
        <a:lstStyle/>
        <a:p>
          <a:r>
            <a:rPr lang="sl-SI" sz="1050" b="1" noProof="0" dirty="0" smtClean="0">
              <a:solidFill>
                <a:sysClr val="windowText" lastClr="000000">
                  <a:hueOff val="0"/>
                  <a:satOff val="0"/>
                  <a:lumOff val="0"/>
                  <a:alphaOff val="0"/>
                </a:sysClr>
              </a:solidFill>
              <a:latin typeface="Calibri"/>
              <a:ea typeface="+mn-ea"/>
              <a:cs typeface="+mn-cs"/>
            </a:rPr>
            <a:t>priprava nove zakonodaje</a:t>
          </a:r>
          <a:endParaRPr lang="en-GB" sz="1050" b="1" noProof="0" dirty="0">
            <a:solidFill>
              <a:sysClr val="windowText" lastClr="000000">
                <a:hueOff val="0"/>
                <a:satOff val="0"/>
                <a:lumOff val="0"/>
                <a:alphaOff val="0"/>
              </a:sysClr>
            </a:solidFill>
            <a:latin typeface="Calibri"/>
            <a:ea typeface="+mn-ea"/>
            <a:cs typeface="+mn-cs"/>
          </a:endParaRPr>
        </a:p>
      </dgm:t>
    </dgm:pt>
    <dgm:pt modelId="{D78D933A-FA64-4F1A-BB2D-BEE1A528AF12}" type="parTrans" cxnId="{DBCDF977-915A-45CB-8468-D0C2A0A7BD36}">
      <dgm:prSet/>
      <dgm:spPr/>
      <dgm:t>
        <a:bodyPr/>
        <a:lstStyle/>
        <a:p>
          <a:endParaRPr lang="sl-SI"/>
        </a:p>
      </dgm:t>
    </dgm:pt>
    <dgm:pt modelId="{9EBC546C-34ED-4E95-A875-82E1EB724FDD}" type="sibTrans" cxnId="{DBCDF977-915A-45CB-8468-D0C2A0A7BD36}">
      <dgm:prSet/>
      <dgm:spPr/>
      <dgm:t>
        <a:bodyPr/>
        <a:lstStyle/>
        <a:p>
          <a:endParaRPr lang="sl-SI"/>
        </a:p>
      </dgm:t>
    </dgm:pt>
    <dgm:pt modelId="{E5BCEE89-579F-4EB4-954F-7EC32D9BC806}">
      <dgm:prSet phldrT="[besedilo]" custT="1"/>
      <dgm:spPr>
        <a:xfrm>
          <a:off x="459104" y="1178593"/>
          <a:ext cx="1690230" cy="664464"/>
        </a:xfrm>
        <a:noFill/>
        <a:ln>
          <a:noFill/>
        </a:ln>
        <a:effectLst/>
      </dgm:spPr>
      <dgm:t>
        <a:bodyPr/>
        <a:lstStyle/>
        <a:p>
          <a:r>
            <a:rPr lang="sl-SI" sz="1050" b="1" noProof="0" dirty="0" smtClean="0">
              <a:solidFill>
                <a:sysClr val="windowText" lastClr="000000">
                  <a:hueOff val="0"/>
                  <a:satOff val="0"/>
                  <a:lumOff val="0"/>
                  <a:alphaOff val="0"/>
                </a:sysClr>
              </a:solidFill>
              <a:latin typeface="Calibri"/>
              <a:ea typeface="+mn-ea"/>
              <a:cs typeface="+mn-cs"/>
            </a:rPr>
            <a:t>Odbor za družbeno zaščito norosti</a:t>
          </a:r>
          <a:endParaRPr lang="en-GB" sz="1050" b="1" noProof="0" dirty="0">
            <a:solidFill>
              <a:sysClr val="windowText" lastClr="000000">
                <a:hueOff val="0"/>
                <a:satOff val="0"/>
                <a:lumOff val="0"/>
                <a:alphaOff val="0"/>
              </a:sysClr>
            </a:solidFill>
            <a:latin typeface="Calibri"/>
            <a:ea typeface="+mn-ea"/>
            <a:cs typeface="+mn-cs"/>
          </a:endParaRPr>
        </a:p>
      </dgm:t>
    </dgm:pt>
    <dgm:pt modelId="{2023B7D2-B16F-4135-9A84-9C8CF8592354}" type="parTrans" cxnId="{A4A2E443-6141-4ADE-BB15-54C4BAEF9CB3}">
      <dgm:prSet/>
      <dgm:spPr/>
      <dgm:t>
        <a:bodyPr/>
        <a:lstStyle/>
        <a:p>
          <a:endParaRPr lang="sl-SI"/>
        </a:p>
      </dgm:t>
    </dgm:pt>
    <dgm:pt modelId="{E580C75B-EA07-4949-91F2-F4F4309E0808}" type="sibTrans" cxnId="{A4A2E443-6141-4ADE-BB15-54C4BAEF9CB3}">
      <dgm:prSet/>
      <dgm:spPr/>
      <dgm:t>
        <a:bodyPr/>
        <a:lstStyle/>
        <a:p>
          <a:endParaRPr lang="sl-SI"/>
        </a:p>
      </dgm:t>
    </dgm:pt>
    <dgm:pt modelId="{C72E1DB9-D8B4-46C3-BFB6-8487D53BC0F4}">
      <dgm:prSet phldrT="[besedilo]" custT="1"/>
      <dgm:spPr>
        <a:xfrm>
          <a:off x="3337064" y="1637903"/>
          <a:ext cx="1690230" cy="664464"/>
        </a:xfrm>
        <a:noFill/>
        <a:ln>
          <a:noFill/>
        </a:ln>
        <a:effectLst/>
      </dgm:spPr>
      <dgm:t>
        <a:bodyPr/>
        <a:lstStyle/>
        <a:p>
          <a:r>
            <a:rPr lang="sl-SI" sz="1050" b="1" noProof="0" dirty="0">
              <a:solidFill>
                <a:sysClr val="windowText" lastClr="000000">
                  <a:hueOff val="0"/>
                  <a:satOff val="0"/>
                  <a:lumOff val="0"/>
                  <a:alphaOff val="0"/>
                </a:sysClr>
              </a:solidFill>
              <a:latin typeface="Calibri"/>
              <a:ea typeface="+mn-ea"/>
              <a:cs typeface="+mn-cs"/>
            </a:rPr>
            <a:t>študijski program duševnega zdravja v skupnosti</a:t>
          </a:r>
          <a:endParaRPr lang="en-GB" sz="1050" b="1" noProof="0" dirty="0">
            <a:solidFill>
              <a:sysClr val="windowText" lastClr="000000">
                <a:hueOff val="0"/>
                <a:satOff val="0"/>
                <a:lumOff val="0"/>
                <a:alphaOff val="0"/>
              </a:sysClr>
            </a:solidFill>
            <a:latin typeface="Calibri"/>
            <a:ea typeface="+mn-ea"/>
            <a:cs typeface="+mn-cs"/>
          </a:endParaRPr>
        </a:p>
      </dgm:t>
    </dgm:pt>
    <dgm:pt modelId="{5E615C0C-E12D-4647-B274-AC897BB4E7BE}" type="parTrans" cxnId="{10D71293-1775-4142-BFC2-9419251C0FED}">
      <dgm:prSet/>
      <dgm:spPr/>
      <dgm:t>
        <a:bodyPr/>
        <a:lstStyle/>
        <a:p>
          <a:endParaRPr lang="sl-SI"/>
        </a:p>
      </dgm:t>
    </dgm:pt>
    <dgm:pt modelId="{773C9B84-D05D-4BFC-823A-D718AAF6F73D}" type="sibTrans" cxnId="{10D71293-1775-4142-BFC2-9419251C0FED}">
      <dgm:prSet/>
      <dgm:spPr/>
      <dgm:t>
        <a:bodyPr/>
        <a:lstStyle/>
        <a:p>
          <a:endParaRPr lang="sl-SI"/>
        </a:p>
      </dgm:t>
    </dgm:pt>
    <dgm:pt modelId="{283F7D9C-319B-4E0E-A831-65B2E06D6736}">
      <dgm:prSet phldrT="[besedilo]" custT="1"/>
      <dgm:spPr>
        <a:xfrm>
          <a:off x="2743200" y="3488435"/>
          <a:ext cx="2284095" cy="664464"/>
        </a:xfrm>
        <a:noFill/>
        <a:ln>
          <a:noFill/>
        </a:ln>
        <a:effectLst/>
      </dgm:spPr>
      <dgm:t>
        <a:bodyPr/>
        <a:lstStyle/>
        <a:p>
          <a:r>
            <a:rPr lang="sl-SI" sz="1200" b="1" noProof="0" dirty="0" smtClean="0">
              <a:solidFill>
                <a:sysClr val="windowText" lastClr="000000">
                  <a:hueOff val="0"/>
                  <a:satOff val="0"/>
                  <a:lumOff val="0"/>
                  <a:alphaOff val="0"/>
                </a:sysClr>
              </a:solidFill>
              <a:latin typeface="Calibri"/>
              <a:ea typeface="+mn-ea"/>
              <a:cs typeface="+mn-cs"/>
            </a:rPr>
            <a:t>2015 (</a:t>
          </a:r>
          <a:r>
            <a:rPr lang="en-GB" sz="1200" b="1" noProof="0" dirty="0" smtClean="0">
              <a:solidFill>
                <a:sysClr val="windowText" lastClr="000000">
                  <a:hueOff val="0"/>
                  <a:satOff val="0"/>
                  <a:lumOff val="0"/>
                  <a:alphaOff val="0"/>
                </a:sysClr>
              </a:solidFill>
              <a:latin typeface="Calibri"/>
              <a:ea typeface="+mn-ea"/>
              <a:cs typeface="+mn-cs"/>
            </a:rPr>
            <a:t>?</a:t>
          </a:r>
          <a:r>
            <a:rPr lang="sl-SI" sz="1200" b="1" noProof="0" dirty="0" smtClean="0">
              <a:solidFill>
                <a:sysClr val="windowText" lastClr="000000">
                  <a:hueOff val="0"/>
                  <a:satOff val="0"/>
                  <a:lumOff val="0"/>
                  <a:alphaOff val="0"/>
                </a:sysClr>
              </a:solidFill>
              <a:latin typeface="Calibri"/>
              <a:ea typeface="+mn-ea"/>
              <a:cs typeface="+mn-cs"/>
            </a:rPr>
            <a:t>)</a:t>
          </a:r>
          <a:r>
            <a:rPr lang="en-GB" sz="1200" b="1" noProof="0" dirty="0" smtClean="0">
              <a:solidFill>
                <a:sysClr val="windowText" lastClr="000000">
                  <a:hueOff val="0"/>
                  <a:satOff val="0"/>
                  <a:lumOff val="0"/>
                  <a:alphaOff val="0"/>
                </a:sysClr>
              </a:solidFill>
              <a:latin typeface="Calibri"/>
              <a:ea typeface="+mn-ea"/>
              <a:cs typeface="+mn-cs"/>
            </a:rPr>
            <a:t> </a:t>
          </a:r>
          <a:r>
            <a:rPr lang="sl-SI" sz="1200" b="1" noProof="0" dirty="0" smtClean="0">
              <a:solidFill>
                <a:sysClr val="windowText" lastClr="000000">
                  <a:hueOff val="0"/>
                  <a:satOff val="0"/>
                  <a:lumOff val="0"/>
                  <a:alphaOff val="0"/>
                </a:sysClr>
              </a:solidFill>
              <a:latin typeface="Calibri"/>
              <a:ea typeface="+mn-ea"/>
              <a:cs typeface="+mn-cs"/>
            </a:rPr>
            <a:t>sistemska </a:t>
          </a:r>
          <a:r>
            <a:rPr lang="en-GB" sz="1200" b="1" noProof="0" dirty="0" smtClean="0">
              <a:solidFill>
                <a:sysClr val="windowText" lastClr="000000">
                  <a:hueOff val="0"/>
                  <a:satOff val="0"/>
                  <a:lumOff val="0"/>
                  <a:alphaOff val="0"/>
                </a:sysClr>
              </a:solidFill>
              <a:latin typeface="Calibri"/>
              <a:ea typeface="+mn-ea"/>
              <a:cs typeface="+mn-cs"/>
            </a:rPr>
            <a:t> de</a:t>
          </a:r>
          <a:r>
            <a:rPr lang="sl-SI" sz="1200" b="1" noProof="0" dirty="0" smtClean="0">
              <a:solidFill>
                <a:sysClr val="windowText" lastClr="000000">
                  <a:hueOff val="0"/>
                  <a:satOff val="0"/>
                  <a:lumOff val="0"/>
                  <a:alphaOff val="0"/>
                </a:sysClr>
              </a:solidFill>
              <a:latin typeface="Calibri"/>
              <a:ea typeface="+mn-ea"/>
              <a:cs typeface="+mn-cs"/>
            </a:rPr>
            <a:t>z</a:t>
          </a:r>
          <a:r>
            <a:rPr lang="en-GB" sz="1200" b="1" noProof="0" dirty="0" smtClean="0">
              <a:solidFill>
                <a:sysClr val="windowText" lastClr="000000">
                  <a:hueOff val="0"/>
                  <a:satOff val="0"/>
                  <a:lumOff val="0"/>
                  <a:alphaOff val="0"/>
                </a:sysClr>
              </a:solidFill>
              <a:latin typeface="Calibri"/>
              <a:ea typeface="+mn-ea"/>
              <a:cs typeface="+mn-cs"/>
            </a:rPr>
            <a:t>institutionali</a:t>
          </a:r>
          <a:r>
            <a:rPr lang="sl-SI" sz="1200" b="1" noProof="0" dirty="0" smtClean="0">
              <a:solidFill>
                <a:sysClr val="windowText" lastClr="000000">
                  <a:hueOff val="0"/>
                  <a:satOff val="0"/>
                  <a:lumOff val="0"/>
                  <a:alphaOff val="0"/>
                </a:sysClr>
              </a:solidFill>
              <a:latin typeface="Calibri"/>
              <a:ea typeface="+mn-ea"/>
              <a:cs typeface="+mn-cs"/>
            </a:rPr>
            <a:t>zacija</a:t>
          </a:r>
          <a:endParaRPr lang="en-GB" sz="1200" b="1" noProof="0" dirty="0">
            <a:solidFill>
              <a:sysClr val="windowText" lastClr="000000">
                <a:hueOff val="0"/>
                <a:satOff val="0"/>
                <a:lumOff val="0"/>
                <a:alphaOff val="0"/>
              </a:sysClr>
            </a:solidFill>
            <a:latin typeface="Calibri"/>
            <a:ea typeface="+mn-ea"/>
            <a:cs typeface="+mn-cs"/>
          </a:endParaRPr>
        </a:p>
      </dgm:t>
    </dgm:pt>
    <dgm:pt modelId="{35392E91-3981-47E8-A9FD-709CB3919C5E}" type="parTrans" cxnId="{D930B8F3-43C0-421C-9FEF-5919B5E32672}">
      <dgm:prSet/>
      <dgm:spPr/>
      <dgm:t>
        <a:bodyPr/>
        <a:lstStyle/>
        <a:p>
          <a:endParaRPr lang="sl-SI"/>
        </a:p>
      </dgm:t>
    </dgm:pt>
    <dgm:pt modelId="{1896DC7E-2914-480E-8C5F-890B85E8B752}" type="sibTrans" cxnId="{D930B8F3-43C0-421C-9FEF-5919B5E32672}">
      <dgm:prSet/>
      <dgm:spPr/>
      <dgm:t>
        <a:bodyPr/>
        <a:lstStyle/>
        <a:p>
          <a:endParaRPr lang="sl-SI"/>
        </a:p>
      </dgm:t>
    </dgm:pt>
    <dgm:pt modelId="{16E83332-7175-4B46-9EB7-DE31996FE31D}">
      <dgm:prSet phldrT="[besedilo]" custT="1"/>
      <dgm:spPr>
        <a:xfrm>
          <a:off x="2743200" y="3488435"/>
          <a:ext cx="2284095" cy="664464"/>
        </a:xfrm>
        <a:noFill/>
        <a:ln>
          <a:noFill/>
        </a:ln>
        <a:effectLst/>
      </dgm:spPr>
      <dgm:t>
        <a:bodyPr/>
        <a:lstStyle/>
        <a:p>
          <a:r>
            <a:rPr lang="sl-SI" sz="1050" b="1" noProof="0" dirty="0">
              <a:solidFill>
                <a:sysClr val="windowText" lastClr="000000">
                  <a:hueOff val="0"/>
                  <a:satOff val="0"/>
                  <a:lumOff val="0"/>
                  <a:alphaOff val="0"/>
                </a:sysClr>
              </a:solidFill>
              <a:latin typeface="Calibri"/>
              <a:ea typeface="+mn-ea"/>
              <a:cs typeface="+mn-cs"/>
            </a:rPr>
            <a:t>Iz-hod</a:t>
          </a:r>
          <a:endParaRPr lang="en-GB" sz="1050" b="1" noProof="0" dirty="0">
            <a:solidFill>
              <a:sysClr val="windowText" lastClr="000000">
                <a:hueOff val="0"/>
                <a:satOff val="0"/>
                <a:lumOff val="0"/>
                <a:alphaOff val="0"/>
              </a:sysClr>
            </a:solidFill>
            <a:latin typeface="Calibri"/>
            <a:ea typeface="+mn-ea"/>
            <a:cs typeface="+mn-cs"/>
          </a:endParaRPr>
        </a:p>
      </dgm:t>
    </dgm:pt>
    <dgm:pt modelId="{3705E02C-CDDA-431A-9942-91E52181CAEC}" type="parTrans" cxnId="{A56FEC00-5A84-41D0-8973-EE6541ED83E1}">
      <dgm:prSet/>
      <dgm:spPr/>
      <dgm:t>
        <a:bodyPr/>
        <a:lstStyle/>
        <a:p>
          <a:endParaRPr lang="sl-SI"/>
        </a:p>
      </dgm:t>
    </dgm:pt>
    <dgm:pt modelId="{775AA49E-B0FB-4C0D-B92C-7C7AE07C0FEB}" type="sibTrans" cxnId="{A56FEC00-5A84-41D0-8973-EE6541ED83E1}">
      <dgm:prSet/>
      <dgm:spPr/>
      <dgm:t>
        <a:bodyPr/>
        <a:lstStyle/>
        <a:p>
          <a:endParaRPr lang="sl-SI"/>
        </a:p>
      </dgm:t>
    </dgm:pt>
    <dgm:pt modelId="{E176430B-DC4F-43BE-B8CE-F98FE871E720}">
      <dgm:prSet phldrT="[besedilo]" custT="1"/>
      <dgm:spPr>
        <a:xfrm>
          <a:off x="2743200" y="3488435"/>
          <a:ext cx="2284095" cy="664464"/>
        </a:xfrm>
        <a:noFill/>
        <a:ln>
          <a:noFill/>
        </a:ln>
        <a:effectLst/>
      </dgm:spPr>
      <dgm:t>
        <a:bodyPr/>
        <a:lstStyle/>
        <a:p>
          <a:r>
            <a:rPr lang="sl-SI" sz="1050" b="1" noProof="0" dirty="0" smtClean="0">
              <a:solidFill>
                <a:sysClr val="windowText" lastClr="000000">
                  <a:hueOff val="0"/>
                  <a:satOff val="0"/>
                  <a:lumOff val="0"/>
                  <a:alphaOff val="0"/>
                </a:sysClr>
              </a:solidFill>
              <a:latin typeface="Calibri"/>
              <a:ea typeface="+mn-ea"/>
              <a:cs typeface="+mn-cs"/>
            </a:rPr>
            <a:t>evropski socialni strukturni skladi</a:t>
          </a:r>
          <a:endParaRPr lang="en-GB" sz="1050" b="1" noProof="0" dirty="0">
            <a:solidFill>
              <a:sysClr val="windowText" lastClr="000000">
                <a:hueOff val="0"/>
                <a:satOff val="0"/>
                <a:lumOff val="0"/>
                <a:alphaOff val="0"/>
              </a:sysClr>
            </a:solidFill>
            <a:latin typeface="Calibri"/>
            <a:ea typeface="+mn-ea"/>
            <a:cs typeface="+mn-cs"/>
          </a:endParaRPr>
        </a:p>
      </dgm:t>
    </dgm:pt>
    <dgm:pt modelId="{136C0E6D-C8C0-4D34-9EE5-183CA3D3F83F}" type="parTrans" cxnId="{32868465-5217-451A-B79A-4227CD8503C3}">
      <dgm:prSet/>
      <dgm:spPr/>
      <dgm:t>
        <a:bodyPr/>
        <a:lstStyle/>
        <a:p>
          <a:endParaRPr lang="sl-SI"/>
        </a:p>
      </dgm:t>
    </dgm:pt>
    <dgm:pt modelId="{8754B473-4072-4C5A-97C2-2515226FAAD8}" type="sibTrans" cxnId="{32868465-5217-451A-B79A-4227CD8503C3}">
      <dgm:prSet/>
      <dgm:spPr/>
      <dgm:t>
        <a:bodyPr/>
        <a:lstStyle/>
        <a:p>
          <a:endParaRPr lang="sl-SI"/>
        </a:p>
      </dgm:t>
    </dgm:pt>
    <dgm:pt modelId="{18806605-B6F7-40E7-9894-784AC746CA75}">
      <dgm:prSet phldrT="[besedilo]" custT="1"/>
      <dgm:spPr>
        <a:xfrm>
          <a:off x="2514790" y="786143"/>
          <a:ext cx="2512504" cy="664464"/>
        </a:xfrm>
        <a:noFill/>
        <a:ln>
          <a:noFill/>
        </a:ln>
        <a:effectLst/>
      </dgm:spPr>
      <dgm:t>
        <a:bodyPr/>
        <a:lstStyle/>
        <a:p>
          <a:r>
            <a:rPr lang="sl-SI" sz="1050" b="1" noProof="0" dirty="0">
              <a:solidFill>
                <a:sysClr val="windowText" lastClr="000000">
                  <a:hueOff val="0"/>
                  <a:satOff val="0"/>
                  <a:lumOff val="0"/>
                  <a:alphaOff val="0"/>
                </a:sysClr>
              </a:solidFill>
              <a:latin typeface="Calibri"/>
              <a:ea typeface="+mn-ea"/>
              <a:cs typeface="+mn-cs"/>
            </a:rPr>
            <a:t>prostovoljno delo</a:t>
          </a:r>
          <a:endParaRPr lang="en-GB" sz="1050" b="1" noProof="0" dirty="0">
            <a:solidFill>
              <a:sysClr val="windowText" lastClr="000000">
                <a:hueOff val="0"/>
                <a:satOff val="0"/>
                <a:lumOff val="0"/>
                <a:alphaOff val="0"/>
              </a:sysClr>
            </a:solidFill>
            <a:latin typeface="Calibri"/>
            <a:ea typeface="+mn-ea"/>
            <a:cs typeface="+mn-cs"/>
          </a:endParaRPr>
        </a:p>
      </dgm:t>
    </dgm:pt>
    <dgm:pt modelId="{4CBE8EE9-BEFA-420A-B4AE-C8D418141F22}" type="parTrans" cxnId="{14C7E1EA-6F0C-47ED-B43C-CA19D2D44EE3}">
      <dgm:prSet/>
      <dgm:spPr/>
      <dgm:t>
        <a:bodyPr/>
        <a:lstStyle/>
        <a:p>
          <a:endParaRPr lang="sl-SI"/>
        </a:p>
      </dgm:t>
    </dgm:pt>
    <dgm:pt modelId="{215EEB2F-2AD0-4195-A168-87137A609DFA}" type="sibTrans" cxnId="{14C7E1EA-6F0C-47ED-B43C-CA19D2D44EE3}">
      <dgm:prSet/>
      <dgm:spPr/>
      <dgm:t>
        <a:bodyPr/>
        <a:lstStyle/>
        <a:p>
          <a:endParaRPr lang="sl-SI"/>
        </a:p>
      </dgm:t>
    </dgm:pt>
    <dgm:pt modelId="{32B85056-68A6-49A7-94F9-06880BF0BC36}">
      <dgm:prSet phldrT="[besedilo]" custT="1"/>
      <dgm:spPr>
        <a:xfrm>
          <a:off x="2743200" y="3488435"/>
          <a:ext cx="2284095" cy="664464"/>
        </a:xfrm>
        <a:noFill/>
        <a:ln>
          <a:noFill/>
        </a:ln>
        <a:effectLst/>
      </dgm:spPr>
      <dgm:t>
        <a:bodyPr/>
        <a:lstStyle/>
        <a:p>
          <a:r>
            <a:rPr lang="sl-SI" sz="1050" b="1" noProof="0" dirty="0" smtClean="0">
              <a:solidFill>
                <a:sysClr val="windowText" lastClr="000000">
                  <a:hueOff val="0"/>
                  <a:satOff val="0"/>
                  <a:lumOff val="0"/>
                  <a:alphaOff val="0"/>
                </a:sysClr>
              </a:solidFill>
              <a:latin typeface="Calibri"/>
              <a:ea typeface="+mn-ea"/>
              <a:cs typeface="+mn-cs"/>
            </a:rPr>
            <a:t>Nacionalni program socialnega varstva</a:t>
          </a:r>
          <a:endParaRPr lang="en-GB" sz="1050" b="1" noProof="0" dirty="0">
            <a:solidFill>
              <a:sysClr val="windowText" lastClr="000000">
                <a:hueOff val="0"/>
                <a:satOff val="0"/>
                <a:lumOff val="0"/>
                <a:alphaOff val="0"/>
              </a:sysClr>
            </a:solidFill>
            <a:latin typeface="Calibri"/>
            <a:ea typeface="+mn-ea"/>
            <a:cs typeface="+mn-cs"/>
          </a:endParaRPr>
        </a:p>
      </dgm:t>
    </dgm:pt>
    <dgm:pt modelId="{83D0D97F-3D4D-49D7-B1F3-8824B0D3A229}" type="parTrans" cxnId="{2E39871E-6598-4DB4-8D41-3933309F2989}">
      <dgm:prSet/>
      <dgm:spPr/>
      <dgm:t>
        <a:bodyPr/>
        <a:lstStyle/>
        <a:p>
          <a:endParaRPr lang="sl-SI"/>
        </a:p>
      </dgm:t>
    </dgm:pt>
    <dgm:pt modelId="{415ECECB-5E0D-44DF-B3CF-CD6C02A04BEE}" type="sibTrans" cxnId="{2E39871E-6598-4DB4-8D41-3933309F2989}">
      <dgm:prSet/>
      <dgm:spPr/>
      <dgm:t>
        <a:bodyPr/>
        <a:lstStyle/>
        <a:p>
          <a:endParaRPr lang="sl-SI"/>
        </a:p>
      </dgm:t>
    </dgm:pt>
    <dgm:pt modelId="{96984DD3-2CDD-4D0A-BC9D-010E4A6BBFF8}">
      <dgm:prSet phldrT="[besedilo]" custT="1"/>
      <dgm:spPr>
        <a:xfrm>
          <a:off x="459104" y="1178593"/>
          <a:ext cx="1690230" cy="664464"/>
        </a:xfrm>
        <a:noFill/>
        <a:ln>
          <a:noFill/>
        </a:ln>
        <a:effectLst/>
      </dgm:spPr>
      <dgm:t>
        <a:bodyPr/>
        <a:lstStyle/>
        <a:p>
          <a:r>
            <a:rPr lang="sl-SI" sz="1050" b="1" noProof="0" dirty="0" smtClean="0">
              <a:solidFill>
                <a:sysClr val="windowText" lastClr="000000">
                  <a:hueOff val="0"/>
                  <a:satOff val="0"/>
                  <a:lumOff val="0"/>
                  <a:alphaOff val="0"/>
                </a:sysClr>
              </a:solidFill>
              <a:latin typeface="Calibri"/>
              <a:ea typeface="+mn-ea"/>
              <a:cs typeface="+mn-cs"/>
            </a:rPr>
            <a:t>tabor v </a:t>
          </a:r>
          <a:r>
            <a:rPr lang="en-GB" sz="1050" b="1" noProof="0" dirty="0" smtClean="0">
              <a:solidFill>
                <a:sysClr val="windowText" lastClr="000000">
                  <a:hueOff val="0"/>
                  <a:satOff val="0"/>
                  <a:lumOff val="0"/>
                  <a:alphaOff val="0"/>
                </a:sysClr>
              </a:solidFill>
              <a:latin typeface="Calibri"/>
              <a:ea typeface="+mn-ea"/>
              <a:cs typeface="+mn-cs"/>
            </a:rPr>
            <a:t>Hrastov</a:t>
          </a:r>
          <a:r>
            <a:rPr lang="sl-SI" sz="1050" b="1" noProof="0" dirty="0" smtClean="0">
              <a:solidFill>
                <a:sysClr val="windowText" lastClr="000000">
                  <a:hueOff val="0"/>
                  <a:satOff val="0"/>
                  <a:lumOff val="0"/>
                  <a:alphaOff val="0"/>
                </a:sysClr>
              </a:solidFill>
              <a:latin typeface="Calibri"/>
              <a:ea typeface="+mn-ea"/>
              <a:cs typeface="+mn-cs"/>
            </a:rPr>
            <a:t>cu</a:t>
          </a:r>
          <a:endParaRPr lang="en-GB" sz="1050" b="1" noProof="0" dirty="0">
            <a:solidFill>
              <a:sysClr val="windowText" lastClr="000000">
                <a:hueOff val="0"/>
                <a:satOff val="0"/>
                <a:lumOff val="0"/>
                <a:alphaOff val="0"/>
              </a:sysClr>
            </a:solidFill>
            <a:latin typeface="Calibri"/>
            <a:ea typeface="+mn-ea"/>
            <a:cs typeface="+mn-cs"/>
          </a:endParaRPr>
        </a:p>
      </dgm:t>
    </dgm:pt>
    <dgm:pt modelId="{C6D38BE9-E0D5-4499-98F7-2AB9E5F3DEA6}" type="parTrans" cxnId="{8C5410AB-8562-4B6C-898B-5D2670024D71}">
      <dgm:prSet/>
      <dgm:spPr/>
      <dgm:t>
        <a:bodyPr/>
        <a:lstStyle/>
        <a:p>
          <a:endParaRPr lang="sl-SI"/>
        </a:p>
      </dgm:t>
    </dgm:pt>
    <dgm:pt modelId="{63986EE6-C248-4629-8E18-160ED9778137}" type="sibTrans" cxnId="{8C5410AB-8562-4B6C-898B-5D2670024D71}">
      <dgm:prSet/>
      <dgm:spPr/>
      <dgm:t>
        <a:bodyPr/>
        <a:lstStyle/>
        <a:p>
          <a:endParaRPr lang="sl-SI"/>
        </a:p>
      </dgm:t>
    </dgm:pt>
    <dgm:pt modelId="{F7CCFA99-4176-49BA-83E8-AC9E7DBBAD0C}" type="pres">
      <dgm:prSet presAssocID="{4A692526-30BB-4C1A-9B51-813F0827996D}" presName="Name0" presStyleCnt="0">
        <dgm:presLayoutVars>
          <dgm:chMax val="7"/>
          <dgm:chPref val="5"/>
        </dgm:presLayoutVars>
      </dgm:prSet>
      <dgm:spPr/>
      <dgm:t>
        <a:bodyPr/>
        <a:lstStyle/>
        <a:p>
          <a:endParaRPr lang="sl-SI"/>
        </a:p>
      </dgm:t>
    </dgm:pt>
    <dgm:pt modelId="{BD98BF46-6A4F-4BF3-875C-7B4342C7C048}" type="pres">
      <dgm:prSet presAssocID="{4A692526-30BB-4C1A-9B51-813F0827996D}" presName="arrowNode" presStyleLbl="node1" presStyleIdx="0" presStyleCnt="1"/>
      <dgm:spPr>
        <a:xfrm rot="4396374">
          <a:off x="699434" y="826394"/>
          <a:ext cx="3585029" cy="2500111"/>
        </a:xfrm>
        <a:prstGeom prst="swooshArrow">
          <a:avLst>
            <a:gd name="adj1" fmla="val 16310"/>
            <a:gd name="adj2" fmla="val 3137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sl-SI"/>
        </a:p>
      </dgm:t>
    </dgm:pt>
    <dgm:pt modelId="{243C4EC2-B1F2-42D6-81B1-FE7D70294CE0}" type="pres">
      <dgm:prSet presAssocID="{9B79A988-3087-4E2F-A817-A0AD5A7FDDD2}" presName="txNode1" presStyleLbl="revTx" presStyleIdx="0" presStyleCnt="6">
        <dgm:presLayoutVars>
          <dgm:bulletEnabled val="1"/>
        </dgm:presLayoutVars>
      </dgm:prSet>
      <dgm:spPr>
        <a:prstGeom prst="rect">
          <a:avLst/>
        </a:prstGeom>
      </dgm:spPr>
      <dgm:t>
        <a:bodyPr/>
        <a:lstStyle/>
        <a:p>
          <a:endParaRPr lang="sl-SI"/>
        </a:p>
      </dgm:t>
    </dgm:pt>
    <dgm:pt modelId="{9259FCCE-38A1-46CB-A8FB-7A2C5A09671F}" type="pres">
      <dgm:prSet presAssocID="{3210A370-E48F-460D-B0D9-486311E50C42}" presName="txNode2" presStyleLbl="revTx" presStyleIdx="1" presStyleCnt="6">
        <dgm:presLayoutVars>
          <dgm:bulletEnabled val="1"/>
        </dgm:presLayoutVars>
      </dgm:prSet>
      <dgm:spPr>
        <a:prstGeom prst="rect">
          <a:avLst/>
        </a:prstGeom>
      </dgm:spPr>
      <dgm:t>
        <a:bodyPr/>
        <a:lstStyle/>
        <a:p>
          <a:endParaRPr lang="sl-SI"/>
        </a:p>
      </dgm:t>
    </dgm:pt>
    <dgm:pt modelId="{43A44885-F41A-4725-837D-6AE12E9AA4CA}" type="pres">
      <dgm:prSet presAssocID="{DEA12698-A305-4843-A061-FFC915482CE0}" presName="dotNode2" presStyleCnt="0"/>
      <dgm:spPr/>
    </dgm:pt>
    <dgm:pt modelId="{83042F99-ACA0-4978-94FA-66F376D9D840}" type="pres">
      <dgm:prSet presAssocID="{DEA12698-A305-4843-A061-FFC915482CE0}" presName="dotRepeatNode" presStyleLbl="fgShp" presStyleIdx="0" presStyleCnt="4"/>
      <dgm:spPr>
        <a:prstGeom prst="ellipse">
          <a:avLst/>
        </a:prstGeom>
      </dgm:spPr>
      <dgm:t>
        <a:bodyPr/>
        <a:lstStyle/>
        <a:p>
          <a:endParaRPr lang="sl-SI"/>
        </a:p>
      </dgm:t>
    </dgm:pt>
    <dgm:pt modelId="{EFB5975E-D168-42E0-B8DB-0475E9A5115A}" type="pres">
      <dgm:prSet presAssocID="{6686496B-5056-4491-B123-000F26084BF3}" presName="txNode3" presStyleLbl="revTx" presStyleIdx="2" presStyleCnt="6">
        <dgm:presLayoutVars>
          <dgm:bulletEnabled val="1"/>
        </dgm:presLayoutVars>
      </dgm:prSet>
      <dgm:spPr>
        <a:prstGeom prst="rect">
          <a:avLst/>
        </a:prstGeom>
      </dgm:spPr>
      <dgm:t>
        <a:bodyPr/>
        <a:lstStyle/>
        <a:p>
          <a:endParaRPr lang="sl-SI"/>
        </a:p>
      </dgm:t>
    </dgm:pt>
    <dgm:pt modelId="{7CA12A52-3EE4-4419-82A0-0093104C93B5}" type="pres">
      <dgm:prSet presAssocID="{B6BAB32F-62B2-48D0-82D9-5F6864E6B12E}" presName="dotNode3" presStyleCnt="0"/>
      <dgm:spPr/>
    </dgm:pt>
    <dgm:pt modelId="{534FE87E-8E2E-4199-B0EE-19A233F59990}" type="pres">
      <dgm:prSet presAssocID="{B6BAB32F-62B2-48D0-82D9-5F6864E6B12E}" presName="dotRepeatNode" presStyleLbl="fgShp" presStyleIdx="1" presStyleCnt="4"/>
      <dgm:spPr>
        <a:prstGeom prst="ellipse">
          <a:avLst/>
        </a:prstGeom>
      </dgm:spPr>
      <dgm:t>
        <a:bodyPr/>
        <a:lstStyle/>
        <a:p>
          <a:endParaRPr lang="sl-SI"/>
        </a:p>
      </dgm:t>
    </dgm:pt>
    <dgm:pt modelId="{4E36096C-2449-465D-A9D8-2DDD26024FF9}" type="pres">
      <dgm:prSet presAssocID="{D6C28C04-89C7-4BC2-9B87-215BDF075242}" presName="txNode4" presStyleLbl="revTx" presStyleIdx="3" presStyleCnt="6">
        <dgm:presLayoutVars>
          <dgm:bulletEnabled val="1"/>
        </dgm:presLayoutVars>
      </dgm:prSet>
      <dgm:spPr>
        <a:prstGeom prst="rect">
          <a:avLst/>
        </a:prstGeom>
      </dgm:spPr>
      <dgm:t>
        <a:bodyPr/>
        <a:lstStyle/>
        <a:p>
          <a:endParaRPr lang="sl-SI"/>
        </a:p>
      </dgm:t>
    </dgm:pt>
    <dgm:pt modelId="{7387C93A-2F59-4207-9F63-3C2DD573B8D5}" type="pres">
      <dgm:prSet presAssocID="{90E15D7A-C334-4D34-8834-4A6A155FAE6A}" presName="dotNode4" presStyleCnt="0"/>
      <dgm:spPr/>
    </dgm:pt>
    <dgm:pt modelId="{37AC15D0-67B2-429B-86DA-D08848007647}" type="pres">
      <dgm:prSet presAssocID="{90E15D7A-C334-4D34-8834-4A6A155FAE6A}" presName="dotRepeatNode" presStyleLbl="fgShp" presStyleIdx="2" presStyleCnt="4"/>
      <dgm:spPr>
        <a:prstGeom prst="ellipse">
          <a:avLst/>
        </a:prstGeom>
      </dgm:spPr>
      <dgm:t>
        <a:bodyPr/>
        <a:lstStyle/>
        <a:p>
          <a:endParaRPr lang="sl-SI"/>
        </a:p>
      </dgm:t>
    </dgm:pt>
    <dgm:pt modelId="{9123BF7F-B634-4BCA-8F65-84FB323C762A}" type="pres">
      <dgm:prSet presAssocID="{D95D3FD9-2565-4E4C-BCCD-60D55B6196DC}" presName="txNode5" presStyleLbl="revTx" presStyleIdx="4" presStyleCnt="6">
        <dgm:presLayoutVars>
          <dgm:bulletEnabled val="1"/>
        </dgm:presLayoutVars>
      </dgm:prSet>
      <dgm:spPr>
        <a:prstGeom prst="rect">
          <a:avLst/>
        </a:prstGeom>
      </dgm:spPr>
      <dgm:t>
        <a:bodyPr/>
        <a:lstStyle/>
        <a:p>
          <a:endParaRPr lang="sl-SI"/>
        </a:p>
      </dgm:t>
    </dgm:pt>
    <dgm:pt modelId="{8EAB2B07-6BD9-4897-AF24-4CA6B9A6332E}" type="pres">
      <dgm:prSet presAssocID="{EADF228C-1BE2-4F73-8AAB-94FD6B4DEBB5}" presName="dotNode5" presStyleCnt="0"/>
      <dgm:spPr/>
    </dgm:pt>
    <dgm:pt modelId="{995503DD-B5C0-42B3-BA1E-4A8CAB95F552}" type="pres">
      <dgm:prSet presAssocID="{EADF228C-1BE2-4F73-8AAB-94FD6B4DEBB5}" presName="dotRepeatNode" presStyleLbl="fgShp" presStyleIdx="3" presStyleCnt="4"/>
      <dgm:spPr>
        <a:prstGeom prst="ellipse">
          <a:avLst/>
        </a:prstGeom>
      </dgm:spPr>
      <dgm:t>
        <a:bodyPr/>
        <a:lstStyle/>
        <a:p>
          <a:endParaRPr lang="sl-SI"/>
        </a:p>
      </dgm:t>
    </dgm:pt>
    <dgm:pt modelId="{9075D9A8-0702-4671-B10C-F39E7D15F925}" type="pres">
      <dgm:prSet presAssocID="{283F7D9C-319B-4E0E-A831-65B2E06D6736}" presName="txNode6" presStyleLbl="revTx" presStyleIdx="5" presStyleCnt="6" custScaleX="130369">
        <dgm:presLayoutVars>
          <dgm:bulletEnabled val="1"/>
        </dgm:presLayoutVars>
      </dgm:prSet>
      <dgm:spPr>
        <a:prstGeom prst="rect">
          <a:avLst/>
        </a:prstGeom>
      </dgm:spPr>
      <dgm:t>
        <a:bodyPr/>
        <a:lstStyle/>
        <a:p>
          <a:endParaRPr lang="sl-SI"/>
        </a:p>
      </dgm:t>
    </dgm:pt>
  </dgm:ptLst>
  <dgm:cxnLst>
    <dgm:cxn modelId="{12BC35E7-5656-4FBF-87CD-EA655A47FD4F}" srcId="{4A692526-30BB-4C1A-9B51-813F0827996D}" destId="{D95D3FD9-2565-4E4C-BCCD-60D55B6196DC}" srcOrd="4" destOrd="0" parTransId="{5F3DB925-A71B-4B7D-A01E-784515955A44}" sibTransId="{EADF228C-1BE2-4F73-8AAB-94FD6B4DEBB5}"/>
    <dgm:cxn modelId="{B72A687C-F1BD-4771-8728-93A07AFF0AEF}" type="presOf" srcId="{4A692526-30BB-4C1A-9B51-813F0827996D}" destId="{F7CCFA99-4176-49BA-83E8-AC9E7DBBAD0C}" srcOrd="0" destOrd="0" presId="urn:microsoft.com/office/officeart/2009/3/layout/DescendingProcess"/>
    <dgm:cxn modelId="{8C5410AB-8562-4B6C-898B-5D2670024D71}" srcId="{6686496B-5056-4491-B123-000F26084BF3}" destId="{96984DD3-2CDD-4D0A-BC9D-010E4A6BBFF8}" srcOrd="1" destOrd="0" parTransId="{C6D38BE9-E0D5-4499-98F7-2AB9E5F3DEA6}" sibTransId="{63986EE6-C248-4629-8E18-160ED9778137}"/>
    <dgm:cxn modelId="{DBCDF977-915A-45CB-8468-D0C2A0A7BD36}" srcId="{D95D3FD9-2565-4E4C-BCCD-60D55B6196DC}" destId="{E4E92691-6DF9-4B03-B48F-3177093F03FE}" srcOrd="2" destOrd="0" parTransId="{D78D933A-FA64-4F1A-BB2D-BEE1A528AF12}" sibTransId="{9EBC546C-34ED-4E95-A875-82E1EB724FDD}"/>
    <dgm:cxn modelId="{FF3A36B8-FD9E-4D37-8721-60B84C6B35A1}" type="presOf" srcId="{3210A370-E48F-460D-B0D9-486311E50C42}" destId="{9259FCCE-38A1-46CB-A8FB-7A2C5A09671F}" srcOrd="0" destOrd="0" presId="urn:microsoft.com/office/officeart/2009/3/layout/DescendingProcess"/>
    <dgm:cxn modelId="{4814F1F4-E787-4B8D-BDEF-4CD74F1CD1C5}" srcId="{3210A370-E48F-460D-B0D9-486311E50C42}" destId="{B2D0D7C5-95F3-432E-9646-079D0A2A7E90}" srcOrd="0" destOrd="0" parTransId="{5115A982-2CF3-4F51-BD21-184CA1C794AE}" sibTransId="{0542012D-DA26-437E-B930-B9B212797FE7}"/>
    <dgm:cxn modelId="{B7723CAD-9EAF-44C5-A069-D36C03166F72}" type="presOf" srcId="{C72E1DB9-D8B4-46C3-BFB6-8487D53BC0F4}" destId="{4E36096C-2449-465D-A9D8-2DDD26024FF9}" srcOrd="0" destOrd="3" presId="urn:microsoft.com/office/officeart/2009/3/layout/DescendingProcess"/>
    <dgm:cxn modelId="{10D71293-1775-4142-BFC2-9419251C0FED}" srcId="{D6C28C04-89C7-4BC2-9B87-215BDF075242}" destId="{C72E1DB9-D8B4-46C3-BFB6-8487D53BC0F4}" srcOrd="2" destOrd="0" parTransId="{5E615C0C-E12D-4647-B274-AC897BB4E7BE}" sibTransId="{773C9B84-D05D-4BFC-823A-D718AAF6F73D}"/>
    <dgm:cxn modelId="{D930B8F3-43C0-421C-9FEF-5919B5E32672}" srcId="{4A692526-30BB-4C1A-9B51-813F0827996D}" destId="{283F7D9C-319B-4E0E-A831-65B2E06D6736}" srcOrd="5" destOrd="0" parTransId="{35392E91-3981-47E8-A9FD-709CB3919C5E}" sibTransId="{1896DC7E-2914-480E-8C5F-890B85E8B752}"/>
    <dgm:cxn modelId="{2E39871E-6598-4DB4-8D41-3933309F2989}" srcId="{283F7D9C-319B-4E0E-A831-65B2E06D6736}" destId="{32B85056-68A6-49A7-94F9-06880BF0BC36}" srcOrd="1" destOrd="0" parTransId="{83D0D97F-3D4D-49D7-B1F3-8824B0D3A229}" sibTransId="{415ECECB-5E0D-44DF-B3CF-CD6C02A04BEE}"/>
    <dgm:cxn modelId="{F2F05B10-9190-463E-A58D-AC73686C8F60}" srcId="{D95D3FD9-2565-4E4C-BCCD-60D55B6196DC}" destId="{37CB9118-7CF9-4948-9C9A-1015BFB4CF79}" srcOrd="1" destOrd="0" parTransId="{066FB883-6CEC-4EB0-9200-3E43F092E75A}" sibTransId="{C915D878-F5F3-4339-BB6F-037546A9ADAB}"/>
    <dgm:cxn modelId="{A038E493-1623-43B9-9853-A88F94C2DFA8}" type="presOf" srcId="{D6C28C04-89C7-4BC2-9B87-215BDF075242}" destId="{4E36096C-2449-465D-A9D8-2DDD26024FF9}" srcOrd="0" destOrd="0" presId="urn:microsoft.com/office/officeart/2009/3/layout/DescendingProcess"/>
    <dgm:cxn modelId="{14C7E1EA-6F0C-47ED-B43C-CA19D2D44EE3}" srcId="{3210A370-E48F-460D-B0D9-486311E50C42}" destId="{18806605-B6F7-40E7-9894-784AC746CA75}" srcOrd="1" destOrd="0" parTransId="{4CBE8EE9-BEFA-420A-B4AE-C8D418141F22}" sibTransId="{215EEB2F-2AD0-4195-A168-87137A609DFA}"/>
    <dgm:cxn modelId="{CEBC004D-4DC5-4D02-873E-DD4D64E13A06}" type="presOf" srcId="{32B85056-68A6-49A7-94F9-06880BF0BC36}" destId="{9075D9A8-0702-4671-B10C-F39E7D15F925}" srcOrd="0" destOrd="2" presId="urn:microsoft.com/office/officeart/2009/3/layout/DescendingProcess"/>
    <dgm:cxn modelId="{AFDBB569-87C6-4789-B553-84C353B8C2B1}" type="presOf" srcId="{DEA12698-A305-4843-A061-FFC915482CE0}" destId="{83042F99-ACA0-4978-94FA-66F376D9D840}" srcOrd="0" destOrd="0" presId="urn:microsoft.com/office/officeart/2009/3/layout/DescendingProcess"/>
    <dgm:cxn modelId="{DD4F445B-D150-427C-A3B5-4870B0461996}" type="presOf" srcId="{67BF111D-7F9F-4449-BF00-DB4697914074}" destId="{EFB5975E-D168-42E0-B8DB-0475E9A5115A}" srcOrd="0" destOrd="1" presId="urn:microsoft.com/office/officeart/2009/3/layout/DescendingProcess"/>
    <dgm:cxn modelId="{41C0A59C-8014-4C68-B724-D78EC82CFD3F}" type="presOf" srcId="{E176430B-DC4F-43BE-B8CE-F98FE871E720}" destId="{9075D9A8-0702-4671-B10C-F39E7D15F925}" srcOrd="0" destOrd="3" presId="urn:microsoft.com/office/officeart/2009/3/layout/DescendingProcess"/>
    <dgm:cxn modelId="{F57A080E-AAC7-4D65-9264-5DB027972435}" type="presOf" srcId="{90E15D7A-C334-4D34-8834-4A6A155FAE6A}" destId="{37AC15D0-67B2-429B-86DA-D08848007647}" srcOrd="0" destOrd="0" presId="urn:microsoft.com/office/officeart/2009/3/layout/DescendingProcess"/>
    <dgm:cxn modelId="{AE6E8668-E355-497E-B070-83A8AAA2480E}" type="presOf" srcId="{E5BCEE89-579F-4EB4-954F-7EC32D9BC806}" destId="{EFB5975E-D168-42E0-B8DB-0475E9A5115A}" srcOrd="0" destOrd="3" presId="urn:microsoft.com/office/officeart/2009/3/layout/DescendingProcess"/>
    <dgm:cxn modelId="{826ACC9B-4D33-493B-AE3B-4F21AA350F3C}" srcId="{9B79A988-3087-4E2F-A817-A0AD5A7FDDD2}" destId="{2A613BD4-8D8E-48A2-A25E-34AE38663680}" srcOrd="1" destOrd="0" parTransId="{D3231138-73B6-43A8-BF86-DEA5093C8A2C}" sibTransId="{2412F1A2-E62F-49D2-A2E5-83564779F4DC}"/>
    <dgm:cxn modelId="{A56FEC00-5A84-41D0-8973-EE6541ED83E1}" srcId="{283F7D9C-319B-4E0E-A831-65B2E06D6736}" destId="{16E83332-7175-4B46-9EB7-DE31996FE31D}" srcOrd="0" destOrd="0" parTransId="{3705E02C-CDDA-431A-9942-91E52181CAEC}" sibTransId="{775AA49E-B0FB-4C0D-B92C-7C7AE07C0FEB}"/>
    <dgm:cxn modelId="{F1C66473-7A98-4323-96EB-C14F5BC1B57D}" srcId="{D95D3FD9-2565-4E4C-BCCD-60D55B6196DC}" destId="{0A92F36D-DD44-438B-B2C2-06CF0E0DB37D}" srcOrd="0" destOrd="0" parTransId="{A0DB9963-C6DC-46CD-8BBA-DE2B101FA82A}" sibTransId="{CE962888-DBF9-4BBD-ABEE-A9530B41090D}"/>
    <dgm:cxn modelId="{4A20A95F-881C-4D1A-ACB1-3648AF933CED}" srcId="{6686496B-5056-4491-B123-000F26084BF3}" destId="{67BF111D-7F9F-4449-BF00-DB4697914074}" srcOrd="0" destOrd="0" parTransId="{C648EF93-790D-4C0E-B63D-DE0D3F1B89F3}" sibTransId="{B5AE3E45-AE5D-46CF-B22C-BE4A024853AF}"/>
    <dgm:cxn modelId="{A2B7C9C2-C84E-4703-BC81-BAA6A5E3F2C9}" type="presOf" srcId="{E35FDE33-0679-4BD9-9F17-73E50870D863}" destId="{4E36096C-2449-465D-A9D8-2DDD26024FF9}" srcOrd="0" destOrd="2" presId="urn:microsoft.com/office/officeart/2009/3/layout/DescendingProcess"/>
    <dgm:cxn modelId="{43C1B004-194E-422B-A96D-179653E00176}" type="presOf" srcId="{9DB6BDBD-1A0D-4728-8DFC-ED2BD83E46F4}" destId="{4E36096C-2449-465D-A9D8-2DDD26024FF9}" srcOrd="0" destOrd="1" presId="urn:microsoft.com/office/officeart/2009/3/layout/DescendingProcess"/>
    <dgm:cxn modelId="{BF680126-140D-4687-91E6-6C651D7A07B6}" type="presOf" srcId="{E4E92691-6DF9-4B03-B48F-3177093F03FE}" destId="{9123BF7F-B634-4BCA-8F65-84FB323C762A}" srcOrd="0" destOrd="3" presId="urn:microsoft.com/office/officeart/2009/3/layout/DescendingProcess"/>
    <dgm:cxn modelId="{9B4F74EF-D113-42FA-948A-AFBC707E8AC3}" srcId="{D6C28C04-89C7-4BC2-9B87-215BDF075242}" destId="{9DB6BDBD-1A0D-4728-8DFC-ED2BD83E46F4}" srcOrd="0" destOrd="0" parTransId="{EF91A31D-AAA3-4158-9AF7-4DC1C66D6DA0}" sibTransId="{6FFDDC27-CD53-47F0-BFB6-BA929628ACE5}"/>
    <dgm:cxn modelId="{6C74379A-3B83-4E0D-B288-2A50D0F14089}" srcId="{D6C28C04-89C7-4BC2-9B87-215BDF075242}" destId="{E35FDE33-0679-4BD9-9F17-73E50870D863}" srcOrd="1" destOrd="0" parTransId="{A2317F6A-A882-4EAB-AB76-D761215F5538}" sibTransId="{DD34E9C6-3297-4863-96EA-0692031DA013}"/>
    <dgm:cxn modelId="{28288C21-5563-47EE-A497-970AD2E066D6}" type="presOf" srcId="{283F7D9C-319B-4E0E-A831-65B2E06D6736}" destId="{9075D9A8-0702-4671-B10C-F39E7D15F925}" srcOrd="0" destOrd="0" presId="urn:microsoft.com/office/officeart/2009/3/layout/DescendingProcess"/>
    <dgm:cxn modelId="{25F7C269-E5D4-4A1C-8BEB-47E4C529B573}" type="presOf" srcId="{EADF228C-1BE2-4F73-8AAB-94FD6B4DEBB5}" destId="{995503DD-B5C0-42B3-BA1E-4A8CAB95F552}" srcOrd="0" destOrd="0" presId="urn:microsoft.com/office/officeart/2009/3/layout/DescendingProcess"/>
    <dgm:cxn modelId="{23873AE5-E920-4234-A34F-5E18FAF3019C}" type="presOf" srcId="{6686496B-5056-4491-B123-000F26084BF3}" destId="{EFB5975E-D168-42E0-B8DB-0475E9A5115A}" srcOrd="0" destOrd="0" presId="urn:microsoft.com/office/officeart/2009/3/layout/DescendingProcess"/>
    <dgm:cxn modelId="{1B3BCEEE-5B5A-4589-9173-D15FEEBCB349}" srcId="{4A692526-30BB-4C1A-9B51-813F0827996D}" destId="{D6C28C04-89C7-4BC2-9B87-215BDF075242}" srcOrd="3" destOrd="0" parTransId="{75842668-6222-4A6A-BA6E-2F22E9A394C3}" sibTransId="{90E15D7A-C334-4D34-8834-4A6A155FAE6A}"/>
    <dgm:cxn modelId="{3E50068E-6E70-43F0-B573-1E6D02E0E4C5}" type="presOf" srcId="{B6BAB32F-62B2-48D0-82D9-5F6864E6B12E}" destId="{534FE87E-8E2E-4199-B0EE-19A233F59990}" srcOrd="0" destOrd="0" presId="urn:microsoft.com/office/officeart/2009/3/layout/DescendingProcess"/>
    <dgm:cxn modelId="{0C9E22FF-53AF-4201-8854-836871D2E26E}" type="presOf" srcId="{37CB9118-7CF9-4948-9C9A-1015BFB4CF79}" destId="{9123BF7F-B634-4BCA-8F65-84FB323C762A}" srcOrd="0" destOrd="2" presId="urn:microsoft.com/office/officeart/2009/3/layout/DescendingProcess"/>
    <dgm:cxn modelId="{7170D458-086A-47AF-9CC4-5D5F0EBB5B50}" type="presOf" srcId="{2A613BD4-8D8E-48A2-A25E-34AE38663680}" destId="{243C4EC2-B1F2-42D6-81B1-FE7D70294CE0}" srcOrd="0" destOrd="2" presId="urn:microsoft.com/office/officeart/2009/3/layout/DescendingProcess"/>
    <dgm:cxn modelId="{6B94F078-B516-47E0-B50B-F635FB2F152A}" type="presOf" srcId="{18806605-B6F7-40E7-9894-784AC746CA75}" destId="{9259FCCE-38A1-46CB-A8FB-7A2C5A09671F}" srcOrd="0" destOrd="2" presId="urn:microsoft.com/office/officeart/2009/3/layout/DescendingProcess"/>
    <dgm:cxn modelId="{B96FC2AA-6CC2-482C-8C57-38B6E790F7BB}" srcId="{4A692526-30BB-4C1A-9B51-813F0827996D}" destId="{6686496B-5056-4491-B123-000F26084BF3}" srcOrd="2" destOrd="0" parTransId="{24B47DAF-26B6-459F-BF0F-DE52F28A28EE}" sibTransId="{B6BAB32F-62B2-48D0-82D9-5F6864E6B12E}"/>
    <dgm:cxn modelId="{93D72D15-1EF6-4C00-BB05-19071366CD73}" srcId="{4A692526-30BB-4C1A-9B51-813F0827996D}" destId="{3210A370-E48F-460D-B0D9-486311E50C42}" srcOrd="1" destOrd="0" parTransId="{8F92C903-CAC1-4724-9025-3237C4EA7C58}" sibTransId="{DEA12698-A305-4843-A061-FFC915482CE0}"/>
    <dgm:cxn modelId="{34428F83-E371-47BA-B22E-A9876DBB7709}" srcId="{4A692526-30BB-4C1A-9B51-813F0827996D}" destId="{9B79A988-3087-4E2F-A817-A0AD5A7FDDD2}" srcOrd="0" destOrd="0" parTransId="{1B879FF8-40DB-41CD-ADF1-98B59EB52B01}" sibTransId="{DAFC1B21-EC12-4899-92F4-A59E54EADA62}"/>
    <dgm:cxn modelId="{D414DCFA-6F9A-495B-97A3-126559CBF499}" type="presOf" srcId="{B2D0D7C5-95F3-432E-9646-079D0A2A7E90}" destId="{9259FCCE-38A1-46CB-A8FB-7A2C5A09671F}" srcOrd="0" destOrd="1" presId="urn:microsoft.com/office/officeart/2009/3/layout/DescendingProcess"/>
    <dgm:cxn modelId="{3AC7D281-97B8-4B25-83C5-9528C1E58A6A}" type="presOf" srcId="{16E83332-7175-4B46-9EB7-DE31996FE31D}" destId="{9075D9A8-0702-4671-B10C-F39E7D15F925}" srcOrd="0" destOrd="1" presId="urn:microsoft.com/office/officeart/2009/3/layout/DescendingProcess"/>
    <dgm:cxn modelId="{B9E03625-7D07-4FF4-B871-45BBBD1182E3}" type="presOf" srcId="{ED596E69-F398-4C8C-AED0-B6139DA265E0}" destId="{243C4EC2-B1F2-42D6-81B1-FE7D70294CE0}" srcOrd="0" destOrd="1" presId="urn:microsoft.com/office/officeart/2009/3/layout/DescendingProcess"/>
    <dgm:cxn modelId="{A4A2E443-6141-4ADE-BB15-54C4BAEF9CB3}" srcId="{6686496B-5056-4491-B123-000F26084BF3}" destId="{E5BCEE89-579F-4EB4-954F-7EC32D9BC806}" srcOrd="2" destOrd="0" parTransId="{2023B7D2-B16F-4135-9A84-9C8CF8592354}" sibTransId="{E580C75B-EA07-4949-91F2-F4F4309E0808}"/>
    <dgm:cxn modelId="{32868465-5217-451A-B79A-4227CD8503C3}" srcId="{283F7D9C-319B-4E0E-A831-65B2E06D6736}" destId="{E176430B-DC4F-43BE-B8CE-F98FE871E720}" srcOrd="2" destOrd="0" parTransId="{136C0E6D-C8C0-4D34-9EE5-183CA3D3F83F}" sibTransId="{8754B473-4072-4C5A-97C2-2515226FAAD8}"/>
    <dgm:cxn modelId="{6EA56279-6403-4712-BE38-4B68572732FF}" srcId="{9B79A988-3087-4E2F-A817-A0AD5A7FDDD2}" destId="{ED596E69-F398-4C8C-AED0-B6139DA265E0}" srcOrd="0" destOrd="0" parTransId="{30A498AF-57CC-46A9-9B05-33BB6C2929E1}" sibTransId="{578B4872-4631-4B7B-8261-3AB4E01AFF10}"/>
    <dgm:cxn modelId="{5E6F4EE2-C46D-4926-8F26-BF13C04B921F}" type="presOf" srcId="{9B79A988-3087-4E2F-A817-A0AD5A7FDDD2}" destId="{243C4EC2-B1F2-42D6-81B1-FE7D70294CE0}" srcOrd="0" destOrd="0" presId="urn:microsoft.com/office/officeart/2009/3/layout/DescendingProcess"/>
    <dgm:cxn modelId="{1E496E32-219F-4A04-A4F8-9ABD7CADFE62}" type="presOf" srcId="{96984DD3-2CDD-4D0A-BC9D-010E4A6BBFF8}" destId="{EFB5975E-D168-42E0-B8DB-0475E9A5115A}" srcOrd="0" destOrd="2" presId="urn:microsoft.com/office/officeart/2009/3/layout/DescendingProcess"/>
    <dgm:cxn modelId="{B6D201C6-3276-48DD-AD58-79A8785CA5D8}" type="presOf" srcId="{0A92F36D-DD44-438B-B2C2-06CF0E0DB37D}" destId="{9123BF7F-B634-4BCA-8F65-84FB323C762A}" srcOrd="0" destOrd="1" presId="urn:microsoft.com/office/officeart/2009/3/layout/DescendingProcess"/>
    <dgm:cxn modelId="{221187C0-FF16-4112-899B-412A1C9AE4CD}" type="presOf" srcId="{D95D3FD9-2565-4E4C-BCCD-60D55B6196DC}" destId="{9123BF7F-B634-4BCA-8F65-84FB323C762A}" srcOrd="0" destOrd="0" presId="urn:microsoft.com/office/officeart/2009/3/layout/DescendingProcess"/>
    <dgm:cxn modelId="{8BB01D12-35BE-4564-93CB-5BA6636F8C7E}" type="presParOf" srcId="{F7CCFA99-4176-49BA-83E8-AC9E7DBBAD0C}" destId="{BD98BF46-6A4F-4BF3-875C-7B4342C7C048}" srcOrd="0" destOrd="0" presId="urn:microsoft.com/office/officeart/2009/3/layout/DescendingProcess"/>
    <dgm:cxn modelId="{7531A6B5-FBA6-44A0-B70C-049D5FF9ADB1}" type="presParOf" srcId="{F7CCFA99-4176-49BA-83E8-AC9E7DBBAD0C}" destId="{243C4EC2-B1F2-42D6-81B1-FE7D70294CE0}" srcOrd="1" destOrd="0" presId="urn:microsoft.com/office/officeart/2009/3/layout/DescendingProcess"/>
    <dgm:cxn modelId="{E4F9AABB-6F9A-4C9E-86C6-3A8E67C2CC47}" type="presParOf" srcId="{F7CCFA99-4176-49BA-83E8-AC9E7DBBAD0C}" destId="{9259FCCE-38A1-46CB-A8FB-7A2C5A09671F}" srcOrd="2" destOrd="0" presId="urn:microsoft.com/office/officeart/2009/3/layout/DescendingProcess"/>
    <dgm:cxn modelId="{EE6AEDDD-E7A6-43D7-9B49-B1E5A177EDB2}" type="presParOf" srcId="{F7CCFA99-4176-49BA-83E8-AC9E7DBBAD0C}" destId="{43A44885-F41A-4725-837D-6AE12E9AA4CA}" srcOrd="3" destOrd="0" presId="urn:microsoft.com/office/officeart/2009/3/layout/DescendingProcess"/>
    <dgm:cxn modelId="{12DA2D8E-1246-4019-B8A9-491C85A616E1}" type="presParOf" srcId="{43A44885-F41A-4725-837D-6AE12E9AA4CA}" destId="{83042F99-ACA0-4978-94FA-66F376D9D840}" srcOrd="0" destOrd="0" presId="urn:microsoft.com/office/officeart/2009/3/layout/DescendingProcess"/>
    <dgm:cxn modelId="{FCF37714-0A5F-4E67-A914-3BD9CA02695F}" type="presParOf" srcId="{F7CCFA99-4176-49BA-83E8-AC9E7DBBAD0C}" destId="{EFB5975E-D168-42E0-B8DB-0475E9A5115A}" srcOrd="4" destOrd="0" presId="urn:microsoft.com/office/officeart/2009/3/layout/DescendingProcess"/>
    <dgm:cxn modelId="{954A56CE-565A-486F-B88C-145A2DCEF768}" type="presParOf" srcId="{F7CCFA99-4176-49BA-83E8-AC9E7DBBAD0C}" destId="{7CA12A52-3EE4-4419-82A0-0093104C93B5}" srcOrd="5" destOrd="0" presId="urn:microsoft.com/office/officeart/2009/3/layout/DescendingProcess"/>
    <dgm:cxn modelId="{17A4C2AF-9565-4D6D-B353-E67222539D9C}" type="presParOf" srcId="{7CA12A52-3EE4-4419-82A0-0093104C93B5}" destId="{534FE87E-8E2E-4199-B0EE-19A233F59990}" srcOrd="0" destOrd="0" presId="urn:microsoft.com/office/officeart/2009/3/layout/DescendingProcess"/>
    <dgm:cxn modelId="{07C8A11F-279B-42CE-BA28-C9F70B2085F5}" type="presParOf" srcId="{F7CCFA99-4176-49BA-83E8-AC9E7DBBAD0C}" destId="{4E36096C-2449-465D-A9D8-2DDD26024FF9}" srcOrd="6" destOrd="0" presId="urn:microsoft.com/office/officeart/2009/3/layout/DescendingProcess"/>
    <dgm:cxn modelId="{05C33AE7-22E5-411E-B7C6-49B34BC0C3EE}" type="presParOf" srcId="{F7CCFA99-4176-49BA-83E8-AC9E7DBBAD0C}" destId="{7387C93A-2F59-4207-9F63-3C2DD573B8D5}" srcOrd="7" destOrd="0" presId="urn:microsoft.com/office/officeart/2009/3/layout/DescendingProcess"/>
    <dgm:cxn modelId="{88901555-06BC-4B53-8655-B6D4EF39FD1B}" type="presParOf" srcId="{7387C93A-2F59-4207-9F63-3C2DD573B8D5}" destId="{37AC15D0-67B2-429B-86DA-D08848007647}" srcOrd="0" destOrd="0" presId="urn:microsoft.com/office/officeart/2009/3/layout/DescendingProcess"/>
    <dgm:cxn modelId="{14EBF1E8-82D4-4893-A6BA-48294DF7FAFE}" type="presParOf" srcId="{F7CCFA99-4176-49BA-83E8-AC9E7DBBAD0C}" destId="{9123BF7F-B634-4BCA-8F65-84FB323C762A}" srcOrd="8" destOrd="0" presId="urn:microsoft.com/office/officeart/2009/3/layout/DescendingProcess"/>
    <dgm:cxn modelId="{3582C032-BAC9-491D-8F50-078768A2A7CC}" type="presParOf" srcId="{F7CCFA99-4176-49BA-83E8-AC9E7DBBAD0C}" destId="{8EAB2B07-6BD9-4897-AF24-4CA6B9A6332E}" srcOrd="9" destOrd="0" presId="urn:microsoft.com/office/officeart/2009/3/layout/DescendingProcess"/>
    <dgm:cxn modelId="{C7023D38-4A10-485B-888E-DEB01A302DF5}" type="presParOf" srcId="{8EAB2B07-6BD9-4897-AF24-4CA6B9A6332E}" destId="{995503DD-B5C0-42B3-BA1E-4A8CAB95F552}" srcOrd="0" destOrd="0" presId="urn:microsoft.com/office/officeart/2009/3/layout/DescendingProcess"/>
    <dgm:cxn modelId="{44C9C442-BCB7-4F83-8D68-A02020E43F81}" type="presParOf" srcId="{F7CCFA99-4176-49BA-83E8-AC9E7DBBAD0C}" destId="{9075D9A8-0702-4671-B10C-F39E7D15F925}" srcOrd="10"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58B938-E769-4AB0-8E2B-26E94F1D6AF6}">
      <dsp:nvSpPr>
        <dsp:cNvPr id="0" name=""/>
        <dsp:cNvSpPr/>
      </dsp:nvSpPr>
      <dsp:spPr>
        <a:xfrm>
          <a:off x="3674" y="1513557"/>
          <a:ext cx="1498848" cy="14988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sl-SI" sz="1000" kern="1200" dirty="0" smtClean="0"/>
            <a:t>pregled (ocena, zemljevid) stanja →</a:t>
          </a:r>
          <a:endParaRPr lang="sl-SI" sz="1000" kern="1200" dirty="0"/>
        </a:p>
      </dsp:txBody>
      <dsp:txXfrm>
        <a:off x="223175" y="1733058"/>
        <a:ext cx="1059846" cy="1059846"/>
      </dsp:txXfrm>
    </dsp:sp>
    <dsp:sp modelId="{32BBB9B7-5F71-4E9F-AE31-70982D368068}">
      <dsp:nvSpPr>
        <dsp:cNvPr id="0" name=""/>
        <dsp:cNvSpPr/>
      </dsp:nvSpPr>
      <dsp:spPr>
        <a:xfrm>
          <a:off x="1502522" y="1513557"/>
          <a:ext cx="1498848" cy="14988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sl-SI" sz="1000" kern="1200" dirty="0" smtClean="0"/>
            <a:t>dialog vseh akterjev →</a:t>
          </a:r>
          <a:endParaRPr lang="sl-SI" sz="1000" kern="1200" dirty="0"/>
        </a:p>
      </dsp:txBody>
      <dsp:txXfrm>
        <a:off x="1722023" y="1733058"/>
        <a:ext cx="1059846" cy="1059846"/>
      </dsp:txXfrm>
    </dsp:sp>
    <dsp:sp modelId="{96700C27-9E1D-40F3-8D05-A1B21C1EC6E8}">
      <dsp:nvSpPr>
        <dsp:cNvPr id="0" name=""/>
        <dsp:cNvSpPr/>
      </dsp:nvSpPr>
      <dsp:spPr>
        <a:xfrm>
          <a:off x="3001370" y="1513557"/>
          <a:ext cx="1498848" cy="14988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sl-SI" sz="1000" kern="1200" dirty="0" smtClean="0"/>
            <a:t>načrtovanje →</a:t>
          </a:r>
          <a:endParaRPr lang="sl-SI" sz="1000" kern="1200" dirty="0"/>
        </a:p>
      </dsp:txBody>
      <dsp:txXfrm>
        <a:off x="3220871" y="1733058"/>
        <a:ext cx="1059846" cy="1059846"/>
      </dsp:txXfrm>
    </dsp:sp>
    <dsp:sp modelId="{C16F236A-EEA6-4912-871D-D0AC528800F2}">
      <dsp:nvSpPr>
        <dsp:cNvPr id="0" name=""/>
        <dsp:cNvSpPr/>
      </dsp:nvSpPr>
      <dsp:spPr>
        <a:xfrm>
          <a:off x="4500218" y="1513557"/>
          <a:ext cx="1498848" cy="14988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sl-SI" sz="1000" kern="1200" dirty="0" smtClean="0"/>
            <a:t>parametri preoblikovanja ustanov in prehoda od institucionalnega varstva v skupnostno oskrbo → strategija → </a:t>
          </a:r>
          <a:endParaRPr lang="sl-SI" sz="1000" kern="1200" dirty="0"/>
        </a:p>
      </dsp:txBody>
      <dsp:txXfrm>
        <a:off x="4719719" y="1733058"/>
        <a:ext cx="1059846" cy="1059846"/>
      </dsp:txXfrm>
    </dsp:sp>
    <dsp:sp modelId="{411A1BDF-8854-4605-9B8A-C93758CD1547}">
      <dsp:nvSpPr>
        <dsp:cNvPr id="0" name=""/>
        <dsp:cNvSpPr/>
      </dsp:nvSpPr>
      <dsp:spPr>
        <a:xfrm rot="17909946">
          <a:off x="5693420" y="1435618"/>
          <a:ext cx="1509701" cy="0"/>
        </a:xfrm>
        <a:custGeom>
          <a:avLst/>
          <a:gdLst/>
          <a:ahLst/>
          <a:cxnLst/>
          <a:rect l="0" t="0" r="0" b="0"/>
          <a:pathLst>
            <a:path>
              <a:moveTo>
                <a:pt x="0" y="0"/>
              </a:moveTo>
              <a:lnTo>
                <a:pt x="150970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596B43-DC62-4CE3-89A6-70053229A473}">
      <dsp:nvSpPr>
        <dsp:cNvPr id="0" name=""/>
        <dsp:cNvSpPr/>
      </dsp:nvSpPr>
      <dsp:spPr>
        <a:xfrm>
          <a:off x="6808444" y="772236"/>
          <a:ext cx="175194"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44F893-3E6C-4165-97BA-0B74C5D7CA82}">
      <dsp:nvSpPr>
        <dsp:cNvPr id="0" name=""/>
        <dsp:cNvSpPr/>
      </dsp:nvSpPr>
      <dsp:spPr>
        <a:xfrm>
          <a:off x="6983638" y="399550"/>
          <a:ext cx="1242287" cy="7453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sl-SI" sz="1000" kern="1200" dirty="0" smtClean="0"/>
            <a:t>načrt črpanja evropskih sredstev – za zagonske in prehodne stroške +</a:t>
          </a:r>
          <a:endParaRPr lang="sl-SI" sz="1000" kern="1200" dirty="0"/>
        </a:p>
      </dsp:txBody>
      <dsp:txXfrm>
        <a:off x="6983638" y="399550"/>
        <a:ext cx="1242287" cy="745372"/>
      </dsp:txXfrm>
    </dsp:sp>
    <dsp:sp modelId="{4DEDCEF0-92A2-4435-AC52-36E7BB02BD3A}">
      <dsp:nvSpPr>
        <dsp:cNvPr id="0" name=""/>
        <dsp:cNvSpPr/>
      </dsp:nvSpPr>
      <dsp:spPr>
        <a:xfrm rot="19041445">
          <a:off x="5958635" y="1849299"/>
          <a:ext cx="979272" cy="0"/>
        </a:xfrm>
        <a:custGeom>
          <a:avLst/>
          <a:gdLst/>
          <a:ahLst/>
          <a:cxnLst/>
          <a:rect l="0" t="0" r="0" b="0"/>
          <a:pathLst>
            <a:path>
              <a:moveTo>
                <a:pt x="0" y="0"/>
              </a:moveTo>
              <a:lnTo>
                <a:pt x="97927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AE0BE4-7D89-4AEF-BC58-F1D71E3EC76A}">
      <dsp:nvSpPr>
        <dsp:cNvPr id="0" name=""/>
        <dsp:cNvSpPr/>
      </dsp:nvSpPr>
      <dsp:spPr>
        <a:xfrm>
          <a:off x="6808444" y="1517609"/>
          <a:ext cx="175194"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0F62D2-7AD8-4A9A-8B2D-E8328C6079D9}">
      <dsp:nvSpPr>
        <dsp:cNvPr id="0" name=""/>
        <dsp:cNvSpPr/>
      </dsp:nvSpPr>
      <dsp:spPr>
        <a:xfrm>
          <a:off x="6983638" y="1144922"/>
          <a:ext cx="1242287" cy="7453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sl-SI" sz="1000" kern="1200" dirty="0" smtClean="0"/>
            <a:t>preusmerjanje obstoječih virov in sredstev v skupnostno oskrbo.</a:t>
          </a:r>
          <a:endParaRPr lang="sl-SI" sz="1000" kern="1200" dirty="0" smtClean="0"/>
        </a:p>
      </dsp:txBody>
      <dsp:txXfrm>
        <a:off x="6983638" y="1144922"/>
        <a:ext cx="1242287" cy="745372"/>
      </dsp:txXfrm>
    </dsp:sp>
    <dsp:sp modelId="{7DAB82F9-D2A3-4502-8AA1-9D91F03FA946}">
      <dsp:nvSpPr>
        <dsp:cNvPr id="0" name=""/>
        <dsp:cNvSpPr/>
      </dsp:nvSpPr>
      <dsp:spPr>
        <a:xfrm>
          <a:off x="6088097" y="2262981"/>
          <a:ext cx="720346" cy="0"/>
        </a:xfrm>
        <a:custGeom>
          <a:avLst/>
          <a:gdLst/>
          <a:ahLst/>
          <a:cxnLst/>
          <a:rect l="0" t="0" r="0" b="0"/>
          <a:pathLst>
            <a:path>
              <a:moveTo>
                <a:pt x="0" y="0"/>
              </a:moveTo>
              <a:lnTo>
                <a:pt x="72034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66924F-3B38-425E-9414-AC3B147AA9D9}">
      <dsp:nvSpPr>
        <dsp:cNvPr id="0" name=""/>
        <dsp:cNvSpPr/>
      </dsp:nvSpPr>
      <dsp:spPr>
        <a:xfrm>
          <a:off x="6808444" y="2262981"/>
          <a:ext cx="175194"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9CEB36-5EF0-4EF4-B784-D6B9455E6C8F}">
      <dsp:nvSpPr>
        <dsp:cNvPr id="0" name=""/>
        <dsp:cNvSpPr/>
      </dsp:nvSpPr>
      <dsp:spPr>
        <a:xfrm>
          <a:off x="6983638" y="1890295"/>
          <a:ext cx="1242287" cy="7453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sl-SI" sz="1000" kern="1200" dirty="0" smtClean="0"/>
            <a:t>preoblikovanje zavodov</a:t>
          </a:r>
        </a:p>
      </dsp:txBody>
      <dsp:txXfrm>
        <a:off x="6983638" y="1890295"/>
        <a:ext cx="1242287" cy="745372"/>
      </dsp:txXfrm>
    </dsp:sp>
    <dsp:sp modelId="{9DA1AE2A-09E6-4F51-A3E7-16A7D7A3C474}">
      <dsp:nvSpPr>
        <dsp:cNvPr id="0" name=""/>
        <dsp:cNvSpPr/>
      </dsp:nvSpPr>
      <dsp:spPr>
        <a:xfrm rot="2558555">
          <a:off x="5958635" y="2676663"/>
          <a:ext cx="979272" cy="0"/>
        </a:xfrm>
        <a:custGeom>
          <a:avLst/>
          <a:gdLst/>
          <a:ahLst/>
          <a:cxnLst/>
          <a:rect l="0" t="0" r="0" b="0"/>
          <a:pathLst>
            <a:path>
              <a:moveTo>
                <a:pt x="0" y="0"/>
              </a:moveTo>
              <a:lnTo>
                <a:pt x="97927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F66693-7369-4CC0-AC61-27BB098B0E97}">
      <dsp:nvSpPr>
        <dsp:cNvPr id="0" name=""/>
        <dsp:cNvSpPr/>
      </dsp:nvSpPr>
      <dsp:spPr>
        <a:xfrm>
          <a:off x="6808444" y="3008353"/>
          <a:ext cx="175194"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4B9571-32BC-4038-BAC8-B7DEEECCE37F}">
      <dsp:nvSpPr>
        <dsp:cNvPr id="0" name=""/>
        <dsp:cNvSpPr/>
      </dsp:nvSpPr>
      <dsp:spPr>
        <a:xfrm>
          <a:off x="6983638" y="2635667"/>
          <a:ext cx="1242287" cy="7453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sl-SI" sz="1000" kern="1200" dirty="0" smtClean="0"/>
            <a:t>ustvarjanje novih služb</a:t>
          </a:r>
        </a:p>
      </dsp:txBody>
      <dsp:txXfrm>
        <a:off x="6983638" y="2635667"/>
        <a:ext cx="1242287" cy="745372"/>
      </dsp:txXfrm>
    </dsp:sp>
    <dsp:sp modelId="{5C450867-F039-4150-917D-71C8C9F360CC}">
      <dsp:nvSpPr>
        <dsp:cNvPr id="0" name=""/>
        <dsp:cNvSpPr/>
      </dsp:nvSpPr>
      <dsp:spPr>
        <a:xfrm rot="3690054">
          <a:off x="5693420" y="3090344"/>
          <a:ext cx="1509701" cy="0"/>
        </a:xfrm>
        <a:custGeom>
          <a:avLst/>
          <a:gdLst/>
          <a:ahLst/>
          <a:cxnLst/>
          <a:rect l="0" t="0" r="0" b="0"/>
          <a:pathLst>
            <a:path>
              <a:moveTo>
                <a:pt x="0" y="0"/>
              </a:moveTo>
              <a:lnTo>
                <a:pt x="150970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303C01-DFF2-47A9-AE2C-5329C0C7B876}">
      <dsp:nvSpPr>
        <dsp:cNvPr id="0" name=""/>
        <dsp:cNvSpPr/>
      </dsp:nvSpPr>
      <dsp:spPr>
        <a:xfrm>
          <a:off x="6808444" y="3753726"/>
          <a:ext cx="175194"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E6EEC9-A24B-4E89-A726-42BD7005B257}">
      <dsp:nvSpPr>
        <dsp:cNvPr id="0" name=""/>
        <dsp:cNvSpPr/>
      </dsp:nvSpPr>
      <dsp:spPr>
        <a:xfrm>
          <a:off x="6983638" y="3381040"/>
          <a:ext cx="1242287" cy="7453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sl-SI" sz="1000" kern="1200" dirty="0" smtClean="0"/>
            <a:t>krepitev uporabnikov, skupnosti in izvajalcev oskrbe</a:t>
          </a:r>
        </a:p>
      </dsp:txBody>
      <dsp:txXfrm>
        <a:off x="6983638" y="3381040"/>
        <a:ext cx="1242287" cy="7453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2F37B-C749-46F3-A96A-1FF978D809C0}">
      <dsp:nvSpPr>
        <dsp:cNvPr id="0" name=""/>
        <dsp:cNvSpPr/>
      </dsp:nvSpPr>
      <dsp:spPr>
        <a:xfrm rot="4396374">
          <a:off x="2198133" y="909160"/>
          <a:ext cx="3944080" cy="2750504"/>
        </a:xfrm>
        <a:prstGeom prst="swooshArrow">
          <a:avLst>
            <a:gd name="adj1" fmla="val 16310"/>
            <a:gd name="adj2" fmla="val 313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1E0559-FB57-4D95-83D6-37D6B68DC981}">
      <dsp:nvSpPr>
        <dsp:cNvPr id="0" name=""/>
        <dsp:cNvSpPr/>
      </dsp:nvSpPr>
      <dsp:spPr>
        <a:xfrm>
          <a:off x="3542417" y="1180584"/>
          <a:ext cx="99600" cy="99600"/>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BCF2CD-863E-4F27-9531-CC96F9F4249F}">
      <dsp:nvSpPr>
        <dsp:cNvPr id="0" name=""/>
        <dsp:cNvSpPr/>
      </dsp:nvSpPr>
      <dsp:spPr>
        <a:xfrm>
          <a:off x="4104793" y="1612338"/>
          <a:ext cx="99600" cy="99600"/>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12F5B6-DF14-47EA-B8DE-809FD0894A21}">
      <dsp:nvSpPr>
        <dsp:cNvPr id="0" name=""/>
        <dsp:cNvSpPr/>
      </dsp:nvSpPr>
      <dsp:spPr>
        <a:xfrm>
          <a:off x="4610379" y="2117650"/>
          <a:ext cx="99600" cy="99600"/>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C80C0E-C3F1-4AA1-A650-70AD6AE166D2}">
      <dsp:nvSpPr>
        <dsp:cNvPr id="0" name=""/>
        <dsp:cNvSpPr/>
      </dsp:nvSpPr>
      <dsp:spPr>
        <a:xfrm>
          <a:off x="1933733" y="0"/>
          <a:ext cx="1859511" cy="731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b" anchorCtr="0">
          <a:noAutofit/>
        </a:bodyPr>
        <a:lstStyle/>
        <a:p>
          <a:pPr lvl="0" algn="ctr" defTabSz="711200">
            <a:lnSpc>
              <a:spcPct val="90000"/>
            </a:lnSpc>
            <a:spcBef>
              <a:spcPct val="0"/>
            </a:spcBef>
            <a:spcAft>
              <a:spcPct val="35000"/>
            </a:spcAft>
          </a:pPr>
          <a:r>
            <a:rPr lang="sl-SI" sz="1600" b="1" i="1" kern="1200" noProof="0" dirty="0" smtClean="0"/>
            <a:t>ocena konteksta</a:t>
          </a:r>
          <a:endParaRPr lang="sl-SI" sz="1600" kern="1200" dirty="0"/>
        </a:p>
      </dsp:txBody>
      <dsp:txXfrm>
        <a:off x="1933733" y="0"/>
        <a:ext cx="1859511" cy="731012"/>
      </dsp:txXfrm>
    </dsp:sp>
    <dsp:sp modelId="{1511D63D-8A28-4292-A251-B087644EA178}">
      <dsp:nvSpPr>
        <dsp:cNvPr id="0" name=""/>
        <dsp:cNvSpPr/>
      </dsp:nvSpPr>
      <dsp:spPr>
        <a:xfrm>
          <a:off x="4195302" y="864878"/>
          <a:ext cx="2764139" cy="731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35000"/>
            </a:spcAft>
          </a:pPr>
          <a:r>
            <a:rPr lang="sl-SI" sz="1600" b="1" i="1" kern="1200" noProof="0" smtClean="0"/>
            <a:t>potrebe</a:t>
          </a:r>
          <a:r>
            <a:rPr lang="sl-SI" sz="1600" b="1" kern="1200" noProof="0" dirty="0" smtClean="0"/>
            <a:t>, ki izhajajo iz dolgotrajnih stisk, </a:t>
          </a:r>
          <a:endParaRPr lang="sl-SI" sz="1600" kern="1200" dirty="0"/>
        </a:p>
      </dsp:txBody>
      <dsp:txXfrm>
        <a:off x="4195302" y="864878"/>
        <a:ext cx="2764139" cy="731012"/>
      </dsp:txXfrm>
    </dsp:sp>
    <dsp:sp modelId="{DCF58DBA-58D2-4A72-8087-ECD435EE8A67}">
      <dsp:nvSpPr>
        <dsp:cNvPr id="0" name=""/>
        <dsp:cNvSpPr/>
      </dsp:nvSpPr>
      <dsp:spPr>
        <a:xfrm>
          <a:off x="1933733" y="1296632"/>
          <a:ext cx="1859511" cy="731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r" defTabSz="711200">
            <a:lnSpc>
              <a:spcPct val="90000"/>
            </a:lnSpc>
            <a:spcBef>
              <a:spcPct val="0"/>
            </a:spcBef>
            <a:spcAft>
              <a:spcPct val="35000"/>
            </a:spcAft>
          </a:pPr>
          <a:r>
            <a:rPr lang="sl-SI" sz="1600" b="1" kern="1200" noProof="0" dirty="0" smtClean="0"/>
            <a:t>stopnja njihove </a:t>
          </a:r>
          <a:r>
            <a:rPr lang="sl-SI" sz="1600" b="1" i="1" kern="1200" noProof="0" dirty="0" smtClean="0"/>
            <a:t>institucionalizacije</a:t>
          </a:r>
          <a:r>
            <a:rPr lang="sl-SI" sz="1600" b="1" kern="1200" noProof="0" dirty="0" smtClean="0"/>
            <a:t>, </a:t>
          </a:r>
          <a:endParaRPr lang="sl-SI" sz="1600" b="1" kern="1200" noProof="0" dirty="0" smtClean="0"/>
        </a:p>
      </dsp:txBody>
      <dsp:txXfrm>
        <a:off x="1933733" y="1296632"/>
        <a:ext cx="1859511" cy="731012"/>
      </dsp:txXfrm>
    </dsp:sp>
    <dsp:sp modelId="{97C9A8DB-BC35-408F-BBBC-A44461D69F1F}">
      <dsp:nvSpPr>
        <dsp:cNvPr id="0" name=""/>
        <dsp:cNvSpPr/>
      </dsp:nvSpPr>
      <dsp:spPr>
        <a:xfrm>
          <a:off x="4976251" y="2673676"/>
          <a:ext cx="99600" cy="99600"/>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68D001-0D48-4E5E-ADD8-E753C12BE983}">
      <dsp:nvSpPr>
        <dsp:cNvPr id="0" name=""/>
        <dsp:cNvSpPr/>
      </dsp:nvSpPr>
      <dsp:spPr>
        <a:xfrm>
          <a:off x="5099929" y="1801944"/>
          <a:ext cx="1859511" cy="731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35000"/>
            </a:spcAft>
          </a:pPr>
          <a:r>
            <a:rPr lang="sl-SI" sz="1600" b="1" kern="1200" noProof="0" smtClean="0"/>
            <a:t>možnosti za </a:t>
          </a:r>
          <a:r>
            <a:rPr lang="sl-SI" sz="1600" b="1" i="1" kern="1200" noProof="0" smtClean="0"/>
            <a:t>preselitve </a:t>
          </a:r>
          <a:r>
            <a:rPr lang="sl-SI" sz="1600" b="1" kern="1200" noProof="0" smtClean="0"/>
            <a:t>iz zavodov in </a:t>
          </a:r>
          <a:endParaRPr lang="sl-SI" sz="1600" b="1" kern="1200" noProof="0" dirty="0" smtClean="0"/>
        </a:p>
      </dsp:txBody>
      <dsp:txXfrm>
        <a:off x="5099929" y="1801944"/>
        <a:ext cx="1859511" cy="731012"/>
      </dsp:txXfrm>
    </dsp:sp>
    <dsp:sp modelId="{75D451FC-CC76-488F-98CD-E9B724474E82}">
      <dsp:nvSpPr>
        <dsp:cNvPr id="0" name=""/>
        <dsp:cNvSpPr/>
      </dsp:nvSpPr>
      <dsp:spPr>
        <a:xfrm>
          <a:off x="1933733" y="2357970"/>
          <a:ext cx="2764139" cy="731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r" defTabSz="711200">
            <a:lnSpc>
              <a:spcPct val="90000"/>
            </a:lnSpc>
            <a:spcBef>
              <a:spcPct val="0"/>
            </a:spcBef>
            <a:spcAft>
              <a:spcPct val="35000"/>
            </a:spcAft>
          </a:pPr>
          <a:r>
            <a:rPr lang="sl-SI" sz="1600" b="1" kern="1200" noProof="0" dirty="0" smtClean="0"/>
            <a:t>delovanje </a:t>
          </a:r>
          <a:r>
            <a:rPr lang="sl-SI" sz="1600" b="1" i="1" kern="1200" noProof="0" dirty="0" smtClean="0"/>
            <a:t>služb </a:t>
          </a:r>
          <a:r>
            <a:rPr lang="sl-SI" sz="1600" b="1" kern="1200" noProof="0" dirty="0" smtClean="0"/>
            <a:t>in odziv </a:t>
          </a:r>
          <a:r>
            <a:rPr lang="sl-SI" sz="1600" b="1" i="1" kern="1200" noProof="0" dirty="0" smtClean="0"/>
            <a:t>politike </a:t>
          </a:r>
          <a:r>
            <a:rPr lang="sl-SI" sz="1600" b="1" kern="1200" noProof="0" dirty="0" smtClean="0"/>
            <a:t>na potrebe</a:t>
          </a:r>
          <a:endParaRPr lang="sl-SI" sz="1600" b="1" kern="1200" noProof="0" dirty="0" smtClean="0"/>
        </a:p>
      </dsp:txBody>
      <dsp:txXfrm>
        <a:off x="1933733" y="2357970"/>
        <a:ext cx="2764139" cy="731012"/>
      </dsp:txXfrm>
    </dsp:sp>
    <dsp:sp modelId="{5AE33720-543A-4754-BF4A-53077E6DE38A}">
      <dsp:nvSpPr>
        <dsp:cNvPr id="0" name=""/>
        <dsp:cNvSpPr/>
      </dsp:nvSpPr>
      <dsp:spPr>
        <a:xfrm>
          <a:off x="4446587" y="3837813"/>
          <a:ext cx="2512853" cy="731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t" anchorCtr="0">
          <a:noAutofit/>
        </a:bodyPr>
        <a:lstStyle/>
        <a:p>
          <a:pPr lvl="0" algn="ctr" defTabSz="711200">
            <a:lnSpc>
              <a:spcPct val="90000"/>
            </a:lnSpc>
            <a:spcBef>
              <a:spcPct val="0"/>
            </a:spcBef>
            <a:spcAft>
              <a:spcPct val="35000"/>
            </a:spcAft>
          </a:pPr>
          <a:r>
            <a:rPr lang="sl-SI" sz="1600" b="1" kern="1200" noProof="0" dirty="0" smtClean="0"/>
            <a:t>akcijski načrt</a:t>
          </a:r>
          <a:endParaRPr lang="sl-SI" sz="1600" b="1" kern="1200" noProof="0" dirty="0" smtClean="0"/>
        </a:p>
      </dsp:txBody>
      <dsp:txXfrm>
        <a:off x="4446587" y="3837813"/>
        <a:ext cx="2512853" cy="7310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134703-FFCA-44DB-B879-E03E82832B29}">
      <dsp:nvSpPr>
        <dsp:cNvPr id="0" name=""/>
        <dsp:cNvSpPr/>
      </dsp:nvSpPr>
      <dsp:spPr>
        <a:xfrm>
          <a:off x="2586083" y="3706783"/>
          <a:ext cx="91886" cy="9188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61246B-225C-4FCB-A0F5-48828D2CB5DA}">
      <dsp:nvSpPr>
        <dsp:cNvPr id="0" name=""/>
        <dsp:cNvSpPr/>
      </dsp:nvSpPr>
      <dsp:spPr>
        <a:xfrm>
          <a:off x="2380690" y="3800500"/>
          <a:ext cx="91886" cy="9188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02E1C7-B37B-45D1-B3F7-5CFBAA67F78B}">
      <dsp:nvSpPr>
        <dsp:cNvPr id="0" name=""/>
        <dsp:cNvSpPr/>
      </dsp:nvSpPr>
      <dsp:spPr>
        <a:xfrm>
          <a:off x="2168541" y="3877653"/>
          <a:ext cx="91886" cy="9188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EEC3F1-E854-4597-915F-75F52E7F9040}">
      <dsp:nvSpPr>
        <dsp:cNvPr id="0" name=""/>
        <dsp:cNvSpPr/>
      </dsp:nvSpPr>
      <dsp:spPr>
        <a:xfrm>
          <a:off x="1950987" y="3937806"/>
          <a:ext cx="91886" cy="9188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844009-1412-4CFF-A061-F607D2350D64}">
      <dsp:nvSpPr>
        <dsp:cNvPr id="0" name=""/>
        <dsp:cNvSpPr/>
      </dsp:nvSpPr>
      <dsp:spPr>
        <a:xfrm>
          <a:off x="3546835" y="2923919"/>
          <a:ext cx="91886" cy="9188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22E58C-EFEC-4CF7-92C3-5A29D951ADD2}">
      <dsp:nvSpPr>
        <dsp:cNvPr id="0" name=""/>
        <dsp:cNvSpPr/>
      </dsp:nvSpPr>
      <dsp:spPr>
        <a:xfrm>
          <a:off x="4094775" y="1775340"/>
          <a:ext cx="91886" cy="9188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B7D441-EAE0-4309-9898-E832CDCB1061}">
      <dsp:nvSpPr>
        <dsp:cNvPr id="0" name=""/>
        <dsp:cNvSpPr/>
      </dsp:nvSpPr>
      <dsp:spPr>
        <a:xfrm>
          <a:off x="3946811" y="342124"/>
          <a:ext cx="91886" cy="9188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9B6600-ADAE-4013-BB55-BD6F25563DB1}">
      <dsp:nvSpPr>
        <dsp:cNvPr id="0" name=""/>
        <dsp:cNvSpPr/>
      </dsp:nvSpPr>
      <dsp:spPr>
        <a:xfrm>
          <a:off x="4078560" y="248843"/>
          <a:ext cx="91886" cy="9188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D6E90B-9706-40FC-BDF5-795BBE7F8C83}">
      <dsp:nvSpPr>
        <dsp:cNvPr id="0" name=""/>
        <dsp:cNvSpPr/>
      </dsp:nvSpPr>
      <dsp:spPr>
        <a:xfrm>
          <a:off x="4210308" y="155562"/>
          <a:ext cx="91886" cy="9188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DA686A-D6B2-459A-BBC9-7D5D8C940416}">
      <dsp:nvSpPr>
        <dsp:cNvPr id="0" name=""/>
        <dsp:cNvSpPr/>
      </dsp:nvSpPr>
      <dsp:spPr>
        <a:xfrm>
          <a:off x="4341381" y="248843"/>
          <a:ext cx="91886" cy="9188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2655D2-B9B1-4AC9-A65D-5B4CE1D137F3}">
      <dsp:nvSpPr>
        <dsp:cNvPr id="0" name=""/>
        <dsp:cNvSpPr/>
      </dsp:nvSpPr>
      <dsp:spPr>
        <a:xfrm>
          <a:off x="4473130" y="342124"/>
          <a:ext cx="91886" cy="9188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9764D6-EDA0-4FBB-9D86-024BAD553B6B}">
      <dsp:nvSpPr>
        <dsp:cNvPr id="0" name=""/>
        <dsp:cNvSpPr/>
      </dsp:nvSpPr>
      <dsp:spPr>
        <a:xfrm>
          <a:off x="4210308" y="352585"/>
          <a:ext cx="91886" cy="9188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F2CFEB-1817-4FDB-8E97-FAF987E480AD}">
      <dsp:nvSpPr>
        <dsp:cNvPr id="0" name=""/>
        <dsp:cNvSpPr/>
      </dsp:nvSpPr>
      <dsp:spPr>
        <a:xfrm>
          <a:off x="4210308" y="549609"/>
          <a:ext cx="91886" cy="9188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8E420D-411C-4266-96B3-4A55C8AFB793}">
      <dsp:nvSpPr>
        <dsp:cNvPr id="0" name=""/>
        <dsp:cNvSpPr/>
      </dsp:nvSpPr>
      <dsp:spPr>
        <a:xfrm>
          <a:off x="1424668" y="4136312"/>
          <a:ext cx="1986364" cy="5326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0447" tIns="53340" rIns="53340" bIns="53340" numCol="1" spcCol="1270" anchor="ctr" anchorCtr="0">
          <a:noAutofit/>
        </a:bodyPr>
        <a:lstStyle/>
        <a:p>
          <a:pPr lvl="0" algn="l" defTabSz="622300">
            <a:lnSpc>
              <a:spcPct val="90000"/>
            </a:lnSpc>
            <a:spcBef>
              <a:spcPct val="0"/>
            </a:spcBef>
            <a:spcAft>
              <a:spcPct val="35000"/>
            </a:spcAft>
          </a:pPr>
          <a:r>
            <a:rPr lang="sl-SI" sz="1400" kern="1200" dirty="0" smtClean="0"/>
            <a:t>univerzalne potrebe</a:t>
          </a:r>
          <a:endParaRPr lang="sl-SI" sz="1400" kern="1200" dirty="0"/>
        </a:p>
      </dsp:txBody>
      <dsp:txXfrm>
        <a:off x="1450670" y="4162314"/>
        <a:ext cx="1934360" cy="480657"/>
      </dsp:txXfrm>
    </dsp:sp>
    <dsp:sp modelId="{EE16A34D-459E-413B-9EF0-DED125D4FC24}">
      <dsp:nvSpPr>
        <dsp:cNvPr id="0" name=""/>
        <dsp:cNvSpPr/>
      </dsp:nvSpPr>
      <dsp:spPr>
        <a:xfrm>
          <a:off x="3411033" y="4136312"/>
          <a:ext cx="3779498" cy="532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43180" bIns="43180" numCol="1" spcCol="1270" anchor="t" anchorCtr="0">
          <a:noAutofit/>
        </a:bodyPr>
        <a:lstStyle/>
        <a:p>
          <a:pPr marL="114300" lvl="1" indent="-114300" algn="l" defTabSz="577850">
            <a:lnSpc>
              <a:spcPct val="90000"/>
            </a:lnSpc>
            <a:spcBef>
              <a:spcPct val="0"/>
            </a:spcBef>
            <a:spcAft>
              <a:spcPct val="15000"/>
            </a:spcAft>
            <a:buChar char="••"/>
          </a:pPr>
          <a:r>
            <a:rPr lang="sl-SI" sz="1300" kern="1200" dirty="0" smtClean="0"/>
            <a:t>naravni eksistenčni okvir</a:t>
          </a:r>
          <a:endParaRPr lang="sl-SI" sz="1300" kern="1200" dirty="0"/>
        </a:p>
        <a:p>
          <a:pPr marL="114300" lvl="1" indent="-114300" algn="l" defTabSz="577850">
            <a:lnSpc>
              <a:spcPct val="90000"/>
            </a:lnSpc>
            <a:spcBef>
              <a:spcPct val="0"/>
            </a:spcBef>
            <a:spcAft>
              <a:spcPct val="15000"/>
            </a:spcAft>
            <a:buChar char="••"/>
          </a:pPr>
          <a:r>
            <a:rPr lang="sl-SI" sz="1300" kern="1200" dirty="0" smtClean="0"/>
            <a:t>družbeno normativni okvir – organizacija izkušnje</a:t>
          </a:r>
          <a:endParaRPr lang="sl-SI" sz="1300" kern="1200" dirty="0"/>
        </a:p>
      </dsp:txBody>
      <dsp:txXfrm>
        <a:off x="3411033" y="4136312"/>
        <a:ext cx="3779498" cy="532661"/>
      </dsp:txXfrm>
    </dsp:sp>
    <dsp:sp modelId="{A625FA99-E888-49C6-8094-C6CCE5D916D7}">
      <dsp:nvSpPr>
        <dsp:cNvPr id="0" name=""/>
        <dsp:cNvSpPr/>
      </dsp:nvSpPr>
      <dsp:spPr>
        <a:xfrm>
          <a:off x="874364" y="3600381"/>
          <a:ext cx="920889" cy="92104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0A7B26-48E6-473F-90E2-0FF165D62D3F}">
      <dsp:nvSpPr>
        <dsp:cNvPr id="0" name=""/>
        <dsp:cNvSpPr/>
      </dsp:nvSpPr>
      <dsp:spPr>
        <a:xfrm>
          <a:off x="3207667" y="3493370"/>
          <a:ext cx="1986364" cy="5326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0447" tIns="53340" rIns="53340" bIns="53340" numCol="1" spcCol="1270" anchor="ctr" anchorCtr="0">
          <a:noAutofit/>
        </a:bodyPr>
        <a:lstStyle/>
        <a:p>
          <a:pPr lvl="0" algn="l" defTabSz="622300">
            <a:lnSpc>
              <a:spcPct val="90000"/>
            </a:lnSpc>
            <a:spcBef>
              <a:spcPct val="0"/>
            </a:spcBef>
            <a:spcAft>
              <a:spcPct val="35000"/>
            </a:spcAft>
          </a:pPr>
          <a:r>
            <a:rPr lang="sl-SI" sz="1400" kern="1200" dirty="0" smtClean="0"/>
            <a:t>stigma</a:t>
          </a:r>
          <a:endParaRPr lang="sl-SI" sz="1400" kern="1200" dirty="0"/>
        </a:p>
      </dsp:txBody>
      <dsp:txXfrm>
        <a:off x="3233669" y="3519372"/>
        <a:ext cx="1934360" cy="480657"/>
      </dsp:txXfrm>
    </dsp:sp>
    <dsp:sp modelId="{713E6F38-F86B-47B5-9270-3E90078BC378}">
      <dsp:nvSpPr>
        <dsp:cNvPr id="0" name=""/>
        <dsp:cNvSpPr/>
      </dsp:nvSpPr>
      <dsp:spPr>
        <a:xfrm>
          <a:off x="5194032" y="3493370"/>
          <a:ext cx="1996499" cy="532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43180" bIns="43180" numCol="1" spcCol="1270" anchor="t" anchorCtr="0">
          <a:noAutofit/>
        </a:bodyPr>
        <a:lstStyle/>
        <a:p>
          <a:pPr marL="114300" lvl="1" indent="-114300" algn="l" defTabSz="577850">
            <a:lnSpc>
              <a:spcPct val="90000"/>
            </a:lnSpc>
            <a:spcBef>
              <a:spcPct val="0"/>
            </a:spcBef>
            <a:spcAft>
              <a:spcPct val="15000"/>
            </a:spcAft>
            <a:buChar char="••"/>
          </a:pPr>
          <a:r>
            <a:rPr lang="sl-SI" sz="1300" kern="1200" dirty="0" smtClean="0"/>
            <a:t>ranljivost </a:t>
          </a:r>
          <a:endParaRPr lang="sl-SI" sz="1300" kern="1200" dirty="0"/>
        </a:p>
        <a:p>
          <a:pPr marL="114300" lvl="1" indent="-114300" algn="l" defTabSz="577850">
            <a:lnSpc>
              <a:spcPct val="90000"/>
            </a:lnSpc>
            <a:spcBef>
              <a:spcPct val="0"/>
            </a:spcBef>
            <a:spcAft>
              <a:spcPct val="15000"/>
            </a:spcAft>
            <a:buChar char="••"/>
          </a:pPr>
          <a:r>
            <a:rPr lang="sl-SI" sz="1300" kern="1200" dirty="0" smtClean="0"/>
            <a:t>prikrajšanost</a:t>
          </a:r>
          <a:endParaRPr lang="sl-SI" sz="1300" kern="1200" dirty="0"/>
        </a:p>
      </dsp:txBody>
      <dsp:txXfrm>
        <a:off x="5194032" y="3493370"/>
        <a:ext cx="1996499" cy="532661"/>
      </dsp:txXfrm>
    </dsp:sp>
    <dsp:sp modelId="{6E2C0A26-3294-443E-B7E0-9F8141272056}">
      <dsp:nvSpPr>
        <dsp:cNvPr id="0" name=""/>
        <dsp:cNvSpPr/>
      </dsp:nvSpPr>
      <dsp:spPr>
        <a:xfrm>
          <a:off x="2657363" y="2957439"/>
          <a:ext cx="920889" cy="92104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E1E55A-FB8A-4383-84EE-1E00F6496E9E}">
      <dsp:nvSpPr>
        <dsp:cNvPr id="0" name=""/>
        <dsp:cNvSpPr/>
      </dsp:nvSpPr>
      <dsp:spPr>
        <a:xfrm>
          <a:off x="3967080" y="2479482"/>
          <a:ext cx="1986364" cy="5326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0447" tIns="53340" rIns="53340" bIns="53340" numCol="1" spcCol="1270" anchor="ctr" anchorCtr="0">
          <a:noAutofit/>
        </a:bodyPr>
        <a:lstStyle/>
        <a:p>
          <a:pPr lvl="0" algn="l" defTabSz="622300">
            <a:lnSpc>
              <a:spcPct val="90000"/>
            </a:lnSpc>
            <a:spcBef>
              <a:spcPct val="0"/>
            </a:spcBef>
            <a:spcAft>
              <a:spcPct val="35000"/>
            </a:spcAft>
          </a:pPr>
          <a:r>
            <a:rPr lang="sl-SI" sz="1400" kern="1200" dirty="0" smtClean="0"/>
            <a:t>posebne potrebe</a:t>
          </a:r>
          <a:endParaRPr lang="sl-SI" sz="1400" kern="1200" dirty="0"/>
        </a:p>
      </dsp:txBody>
      <dsp:txXfrm>
        <a:off x="3993082" y="2505484"/>
        <a:ext cx="1934360" cy="480657"/>
      </dsp:txXfrm>
    </dsp:sp>
    <dsp:sp modelId="{A18015F1-B8AB-4437-A500-48DAC3E6A508}">
      <dsp:nvSpPr>
        <dsp:cNvPr id="0" name=""/>
        <dsp:cNvSpPr/>
      </dsp:nvSpPr>
      <dsp:spPr>
        <a:xfrm>
          <a:off x="5953445" y="2479482"/>
          <a:ext cx="1237086" cy="532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43180" bIns="43180" numCol="1" spcCol="1270" anchor="t" anchorCtr="0">
          <a:noAutofit/>
        </a:bodyPr>
        <a:lstStyle/>
        <a:p>
          <a:pPr marL="114300" lvl="1" indent="-114300" algn="l" defTabSz="577850">
            <a:lnSpc>
              <a:spcPct val="90000"/>
            </a:lnSpc>
            <a:spcBef>
              <a:spcPct val="0"/>
            </a:spcBef>
            <a:spcAft>
              <a:spcPct val="15000"/>
            </a:spcAft>
            <a:buChar char="••"/>
          </a:pPr>
          <a:r>
            <a:rPr lang="sl-SI" sz="1300" kern="1200" dirty="0" smtClean="0"/>
            <a:t>konservativne</a:t>
          </a:r>
          <a:endParaRPr lang="sl-SI" sz="1300" kern="1200" dirty="0"/>
        </a:p>
        <a:p>
          <a:pPr marL="114300" lvl="1" indent="-114300" algn="l" defTabSz="577850">
            <a:lnSpc>
              <a:spcPct val="90000"/>
            </a:lnSpc>
            <a:spcBef>
              <a:spcPct val="0"/>
            </a:spcBef>
            <a:spcAft>
              <a:spcPct val="15000"/>
            </a:spcAft>
            <a:buChar char="••"/>
          </a:pPr>
          <a:r>
            <a:rPr lang="sl-SI" sz="1300" kern="1200" dirty="0" smtClean="0"/>
            <a:t>restitutivne</a:t>
          </a:r>
          <a:endParaRPr lang="sl-SI" sz="1300" kern="1200" dirty="0"/>
        </a:p>
      </dsp:txBody>
      <dsp:txXfrm>
        <a:off x="5953445" y="2479482"/>
        <a:ext cx="1237086" cy="532661"/>
      </dsp:txXfrm>
    </dsp:sp>
    <dsp:sp modelId="{AC9564BB-0085-4474-9367-CB777841B909}">
      <dsp:nvSpPr>
        <dsp:cNvPr id="0" name=""/>
        <dsp:cNvSpPr/>
      </dsp:nvSpPr>
      <dsp:spPr>
        <a:xfrm>
          <a:off x="3371354" y="1916445"/>
          <a:ext cx="920889" cy="921042"/>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6000" r="-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0F0A61-9BFC-4552-8646-4352AFD51551}">
      <dsp:nvSpPr>
        <dsp:cNvPr id="0" name=""/>
        <dsp:cNvSpPr/>
      </dsp:nvSpPr>
      <dsp:spPr>
        <a:xfrm>
          <a:off x="4300168" y="1271622"/>
          <a:ext cx="1986364" cy="5326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0447" tIns="53340" rIns="53340" bIns="53340" numCol="1" spcCol="1270" anchor="ctr" anchorCtr="0">
          <a:noAutofit/>
        </a:bodyPr>
        <a:lstStyle/>
        <a:p>
          <a:pPr lvl="0" algn="l" defTabSz="622300">
            <a:lnSpc>
              <a:spcPct val="90000"/>
            </a:lnSpc>
            <a:spcBef>
              <a:spcPct val="0"/>
            </a:spcBef>
            <a:spcAft>
              <a:spcPct val="35000"/>
            </a:spcAft>
          </a:pPr>
          <a:r>
            <a:rPr lang="sl-SI" sz="1400" kern="1200" dirty="0" smtClean="0"/>
            <a:t>inovativne potrebe</a:t>
          </a:r>
          <a:endParaRPr lang="sl-SI" sz="1400" kern="1200" dirty="0"/>
        </a:p>
      </dsp:txBody>
      <dsp:txXfrm>
        <a:off x="4326170" y="1297624"/>
        <a:ext cx="1934360" cy="480657"/>
      </dsp:txXfrm>
    </dsp:sp>
    <dsp:sp modelId="{EE61F175-E6D6-48DA-9946-5A075B805868}">
      <dsp:nvSpPr>
        <dsp:cNvPr id="0" name=""/>
        <dsp:cNvSpPr/>
      </dsp:nvSpPr>
      <dsp:spPr>
        <a:xfrm>
          <a:off x="6286533" y="1271622"/>
          <a:ext cx="903998" cy="532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43180" bIns="43180" numCol="1" spcCol="1270" anchor="ctr" anchorCtr="0">
          <a:noAutofit/>
        </a:bodyPr>
        <a:lstStyle/>
        <a:p>
          <a:pPr lvl="0" algn="l" defTabSz="755650">
            <a:lnSpc>
              <a:spcPct val="90000"/>
            </a:lnSpc>
            <a:spcBef>
              <a:spcPct val="0"/>
            </a:spcBef>
            <a:spcAft>
              <a:spcPct val="35000"/>
            </a:spcAft>
          </a:pPr>
          <a:endParaRPr lang="sl-SI" sz="1700" kern="1200" dirty="0"/>
        </a:p>
      </dsp:txBody>
      <dsp:txXfrm>
        <a:off x="6286533" y="1271622"/>
        <a:ext cx="903998" cy="532661"/>
      </dsp:txXfrm>
    </dsp:sp>
    <dsp:sp modelId="{06E4CDF9-B321-42DC-8134-FBE9918F16A1}">
      <dsp:nvSpPr>
        <dsp:cNvPr id="0" name=""/>
        <dsp:cNvSpPr/>
      </dsp:nvSpPr>
      <dsp:spPr>
        <a:xfrm>
          <a:off x="3749188" y="735692"/>
          <a:ext cx="920889" cy="921042"/>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0000" r="-3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FF3C7-4E55-412B-A099-270043CD867E}">
      <dsp:nvSpPr>
        <dsp:cNvPr id="0" name=""/>
        <dsp:cNvSpPr/>
      </dsp:nvSpPr>
      <dsp:spPr>
        <a:xfrm>
          <a:off x="2284613" y="225685"/>
          <a:ext cx="3649057" cy="1267269"/>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EBF605-46AC-4068-BA76-2EC1A6A25F80}">
      <dsp:nvSpPr>
        <dsp:cNvPr id="0" name=""/>
        <dsp:cNvSpPr/>
      </dsp:nvSpPr>
      <dsp:spPr>
        <a:xfrm>
          <a:off x="3761209" y="3328798"/>
          <a:ext cx="707181" cy="452596"/>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6B312F-4AFB-4136-8BFE-441A8386832B}">
      <dsp:nvSpPr>
        <dsp:cNvPr id="0" name=""/>
        <dsp:cNvSpPr/>
      </dsp:nvSpPr>
      <dsp:spPr>
        <a:xfrm>
          <a:off x="2417563" y="3690875"/>
          <a:ext cx="3394472" cy="848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sl-SI" sz="1600" b="1" kern="1200" dirty="0" smtClean="0">
              <a:solidFill>
                <a:srgbClr val="FF0000"/>
              </a:solidFill>
            </a:rPr>
            <a:t>tisoč in en možni odgovor na stisko se skrči na enega (totalnega).</a:t>
          </a:r>
          <a:endParaRPr lang="sl-SI" sz="1600" b="1" kern="1200" dirty="0" smtClean="0">
            <a:solidFill>
              <a:srgbClr val="FF0000"/>
            </a:solidFill>
          </a:endParaRPr>
        </a:p>
      </dsp:txBody>
      <dsp:txXfrm>
        <a:off x="2417563" y="3690875"/>
        <a:ext cx="3394472" cy="848618"/>
      </dsp:txXfrm>
    </dsp:sp>
    <dsp:sp modelId="{5CCDE263-BDC7-4AEA-A04E-9BBB75B3C59E}">
      <dsp:nvSpPr>
        <dsp:cNvPr id="0" name=""/>
        <dsp:cNvSpPr/>
      </dsp:nvSpPr>
      <dsp:spPr>
        <a:xfrm>
          <a:off x="3372587" y="1401646"/>
          <a:ext cx="1750325" cy="16512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sl-SI" sz="1600" b="1" kern="1200" dirty="0" err="1" smtClean="0">
              <a:solidFill>
                <a:srgbClr val="FF0000"/>
              </a:solidFill>
            </a:rPr>
            <a:t>totalizira</a:t>
          </a:r>
          <a:r>
            <a:rPr lang="sl-SI" sz="1600" b="1" kern="1200" dirty="0" smtClean="0">
              <a:solidFill>
                <a:srgbClr val="FF0000"/>
              </a:solidFill>
            </a:rPr>
            <a:t>, izvzame iz </a:t>
          </a:r>
          <a:r>
            <a:rPr lang="sl-SI" sz="1600" b="1" kern="1200" dirty="0" err="1" smtClean="0">
              <a:solidFill>
                <a:srgbClr val="FF0000"/>
              </a:solidFill>
            </a:rPr>
            <a:t>življ</a:t>
          </a:r>
          <a:r>
            <a:rPr lang="sl-SI" sz="1600" b="1" kern="1200" dirty="0" smtClean="0">
              <a:solidFill>
                <a:srgbClr val="FF0000"/>
              </a:solidFill>
            </a:rPr>
            <a:t>. sveta –predmet institucionalnega sveta</a:t>
          </a:r>
          <a:endParaRPr lang="sl-SI" sz="1600" b="1" kern="1200" dirty="0" smtClean="0">
            <a:solidFill>
              <a:srgbClr val="FF0000"/>
            </a:solidFill>
          </a:endParaRPr>
        </a:p>
      </dsp:txBody>
      <dsp:txXfrm>
        <a:off x="3628916" y="1643472"/>
        <a:ext cx="1237667" cy="1167639"/>
      </dsp:txXfrm>
    </dsp:sp>
    <dsp:sp modelId="{7A1F9219-D0CB-485A-8EB9-03B9184AE504}">
      <dsp:nvSpPr>
        <dsp:cNvPr id="0" name=""/>
        <dsp:cNvSpPr/>
      </dsp:nvSpPr>
      <dsp:spPr>
        <a:xfrm>
          <a:off x="1931334" y="191229"/>
          <a:ext cx="1607401" cy="17513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sl-SI" sz="1600" b="1" kern="1200" dirty="0" smtClean="0">
              <a:solidFill>
                <a:srgbClr val="FF0000"/>
              </a:solidFill>
            </a:rPr>
            <a:t>izključevanje in premestitev iz življenjskega sveta </a:t>
          </a:r>
          <a:endParaRPr lang="sl-SI" sz="1600" b="1" kern="1200" dirty="0" smtClean="0">
            <a:solidFill>
              <a:srgbClr val="FF0000"/>
            </a:solidFill>
          </a:endParaRPr>
        </a:p>
      </dsp:txBody>
      <dsp:txXfrm>
        <a:off x="2166732" y="447715"/>
        <a:ext cx="1136605" cy="1238422"/>
      </dsp:txXfrm>
    </dsp:sp>
    <dsp:sp modelId="{AF2086B2-5FAA-4E62-9FC3-926C34FF5147}">
      <dsp:nvSpPr>
        <dsp:cNvPr id="0" name=""/>
        <dsp:cNvSpPr/>
      </dsp:nvSpPr>
      <dsp:spPr>
        <a:xfrm>
          <a:off x="4474842" y="-13530"/>
          <a:ext cx="1977708" cy="19561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sl-SI" sz="1600" b="1" kern="1200" dirty="0" smtClean="0">
              <a:solidFill>
                <a:srgbClr val="FF0000"/>
              </a:solidFill>
            </a:rPr>
            <a:t>človek v stiski predmet pomoči drugih</a:t>
          </a:r>
          <a:endParaRPr lang="sl-SI" sz="1600" kern="1200" dirty="0"/>
        </a:p>
      </dsp:txBody>
      <dsp:txXfrm>
        <a:off x="4764471" y="272943"/>
        <a:ext cx="1398450" cy="1383211"/>
      </dsp:txXfrm>
    </dsp:sp>
    <dsp:sp modelId="{A6E4D7C8-B394-4251-B2D0-A036091E2135}">
      <dsp:nvSpPr>
        <dsp:cNvPr id="0" name=""/>
        <dsp:cNvSpPr/>
      </dsp:nvSpPr>
      <dsp:spPr>
        <a:xfrm>
          <a:off x="874431" y="70105"/>
          <a:ext cx="6480737" cy="3168174"/>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8BF46-6A4F-4BF3-875C-7B4342C7C048}">
      <dsp:nvSpPr>
        <dsp:cNvPr id="0" name=""/>
        <dsp:cNvSpPr/>
      </dsp:nvSpPr>
      <dsp:spPr>
        <a:xfrm rot="4396374">
          <a:off x="535645" y="874284"/>
          <a:ext cx="3792785" cy="2644995"/>
        </a:xfrm>
        <a:prstGeom prst="swooshArrow">
          <a:avLst>
            <a:gd name="adj1" fmla="val 16310"/>
            <a:gd name="adj2" fmla="val 3137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83042F99-ACA0-4978-94FA-66F376D9D840}">
      <dsp:nvSpPr>
        <dsp:cNvPr id="0" name=""/>
        <dsp:cNvSpPr/>
      </dsp:nvSpPr>
      <dsp:spPr>
        <a:xfrm>
          <a:off x="1828362" y="1135297"/>
          <a:ext cx="95779" cy="95779"/>
        </a:xfrm>
        <a:prstGeom prst="ellipse">
          <a:avLst/>
        </a:prstGeom>
        <a:solidFill>
          <a:srgbClr val="4F81BD">
            <a:tint val="6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534FE87E-8E2E-4199-B0EE-19A233F59990}">
      <dsp:nvSpPr>
        <dsp:cNvPr id="0" name=""/>
        <dsp:cNvSpPr/>
      </dsp:nvSpPr>
      <dsp:spPr>
        <a:xfrm>
          <a:off x="2369166" y="1550489"/>
          <a:ext cx="95779" cy="95779"/>
        </a:xfrm>
        <a:prstGeom prst="ellipse">
          <a:avLst/>
        </a:prstGeom>
        <a:solidFill>
          <a:srgbClr val="4F81BD">
            <a:tint val="6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37AC15D0-67B2-429B-86DA-D08848007647}">
      <dsp:nvSpPr>
        <dsp:cNvPr id="0" name=""/>
        <dsp:cNvSpPr/>
      </dsp:nvSpPr>
      <dsp:spPr>
        <a:xfrm>
          <a:off x="2855358" y="2036417"/>
          <a:ext cx="95779" cy="95779"/>
        </a:xfrm>
        <a:prstGeom prst="ellipse">
          <a:avLst/>
        </a:prstGeom>
        <a:solidFill>
          <a:srgbClr val="4F81BD">
            <a:tint val="6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243C4EC2-B1F2-42D6-81B1-FE7D70294CE0}">
      <dsp:nvSpPr>
        <dsp:cNvPr id="0" name=""/>
        <dsp:cNvSpPr/>
      </dsp:nvSpPr>
      <dsp:spPr>
        <a:xfrm>
          <a:off x="281388" y="0"/>
          <a:ext cx="1788180" cy="702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lvl="0" algn="l" defTabSz="533400">
            <a:lnSpc>
              <a:spcPct val="90000"/>
            </a:lnSpc>
            <a:spcBef>
              <a:spcPct val="0"/>
            </a:spcBef>
            <a:spcAft>
              <a:spcPct val="35000"/>
            </a:spcAft>
          </a:pPr>
          <a:r>
            <a:rPr lang="en-GB" sz="1200" b="1" kern="1200" noProof="0" dirty="0" smtClean="0">
              <a:solidFill>
                <a:sysClr val="windowText" lastClr="000000">
                  <a:hueOff val="0"/>
                  <a:satOff val="0"/>
                  <a:lumOff val="0"/>
                  <a:alphaOff val="0"/>
                </a:sysClr>
              </a:solidFill>
              <a:latin typeface="Calibri"/>
              <a:ea typeface="+mn-ea"/>
              <a:cs typeface="+mn-cs"/>
            </a:rPr>
            <a:t>1967 insemina</a:t>
          </a:r>
          <a:r>
            <a:rPr lang="sl-SI" sz="1200" b="1" kern="1200" noProof="0" dirty="0" smtClean="0">
              <a:solidFill>
                <a:sysClr val="windowText" lastClr="000000">
                  <a:hueOff val="0"/>
                  <a:satOff val="0"/>
                  <a:lumOff val="0"/>
                  <a:alphaOff val="0"/>
                </a:sysClr>
              </a:solidFill>
              <a:latin typeface="Calibri"/>
              <a:ea typeface="+mn-ea"/>
              <a:cs typeface="+mn-cs"/>
            </a:rPr>
            <a:t>cija</a:t>
          </a:r>
          <a:endParaRPr lang="en-GB" sz="1200" b="1" kern="1200" noProof="0" dirty="0">
            <a:solidFill>
              <a:sysClr val="windowText" lastClr="000000">
                <a:hueOff val="0"/>
                <a:satOff val="0"/>
                <a:lumOff val="0"/>
                <a:alphaOff val="0"/>
              </a:sysClr>
            </a:solidFill>
            <a:latin typeface="Calibri"/>
            <a:ea typeface="+mn-ea"/>
            <a:cs typeface="+mn-cs"/>
          </a:endParaRPr>
        </a:p>
        <a:p>
          <a:pPr marL="57150" lvl="1" indent="-57150" algn="l" defTabSz="466725">
            <a:lnSpc>
              <a:spcPct val="90000"/>
            </a:lnSpc>
            <a:spcBef>
              <a:spcPct val="0"/>
            </a:spcBef>
            <a:spcAft>
              <a:spcPct val="15000"/>
            </a:spcAft>
            <a:buChar char="••"/>
          </a:pPr>
          <a:r>
            <a:rPr lang="en-GB" sz="1050" b="1" kern="1200" noProof="0" dirty="0" smtClean="0">
              <a:solidFill>
                <a:sysClr val="windowText" lastClr="000000">
                  <a:hueOff val="0"/>
                  <a:satOff val="0"/>
                  <a:lumOff val="0"/>
                  <a:alphaOff val="0"/>
                </a:sysClr>
              </a:solidFill>
              <a:latin typeface="Calibri"/>
              <a:ea typeface="+mn-ea"/>
              <a:cs typeface="+mn-cs"/>
            </a:rPr>
            <a:t>e</a:t>
          </a:r>
          <a:r>
            <a:rPr lang="sl-SI" sz="1050" b="1" kern="1200" noProof="0" dirty="0" smtClean="0">
              <a:solidFill>
                <a:sysClr val="windowText" lastClr="000000">
                  <a:hueOff val="0"/>
                  <a:satOff val="0"/>
                  <a:lumOff val="0"/>
                  <a:alphaOff val="0"/>
                </a:sysClr>
              </a:solidFill>
              <a:latin typeface="Calibri"/>
              <a:ea typeface="+mn-ea"/>
              <a:cs typeface="+mn-cs"/>
            </a:rPr>
            <a:t>ks</a:t>
          </a:r>
          <a:r>
            <a:rPr lang="en-GB" sz="1050" b="1" kern="1200" noProof="0" dirty="0" err="1" smtClean="0">
              <a:solidFill>
                <a:sysClr val="windowText" lastClr="000000">
                  <a:hueOff val="0"/>
                  <a:satOff val="0"/>
                  <a:lumOff val="0"/>
                  <a:alphaOff val="0"/>
                </a:sysClr>
              </a:solidFill>
              <a:latin typeface="Calibri"/>
              <a:ea typeface="+mn-ea"/>
              <a:cs typeface="+mn-cs"/>
            </a:rPr>
            <a:t>periment</a:t>
          </a:r>
          <a:r>
            <a:rPr lang="en-GB" sz="1050" b="1" kern="1200" noProof="0" dirty="0" smtClean="0">
              <a:solidFill>
                <a:sysClr val="windowText" lastClr="000000">
                  <a:hueOff val="0"/>
                  <a:satOff val="0"/>
                  <a:lumOff val="0"/>
                  <a:alphaOff val="0"/>
                </a:sysClr>
              </a:solidFill>
              <a:latin typeface="Calibri"/>
              <a:ea typeface="+mn-ea"/>
              <a:cs typeface="+mn-cs"/>
            </a:rPr>
            <a:t> </a:t>
          </a:r>
          <a:r>
            <a:rPr lang="sl-SI" sz="1050" b="1" kern="1200" noProof="0" dirty="0" smtClean="0">
              <a:solidFill>
                <a:sysClr val="windowText" lastClr="000000">
                  <a:hueOff val="0"/>
                  <a:satOff val="0"/>
                  <a:lumOff val="0"/>
                  <a:alphaOff val="0"/>
                </a:sysClr>
              </a:solidFill>
              <a:latin typeface="Calibri"/>
              <a:ea typeface="+mn-ea"/>
              <a:cs typeface="+mn-cs"/>
            </a:rPr>
            <a:t>v </a:t>
          </a:r>
          <a:r>
            <a:rPr lang="en-GB" sz="1050" b="1" kern="1200" cap="none" spc="0" noProof="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ea typeface="+mn-ea"/>
              <a:cs typeface="+mn-cs"/>
            </a:rPr>
            <a:t>Logat</a:t>
          </a:r>
          <a:r>
            <a:rPr lang="sl-SI" sz="1050" b="1" kern="1200" cap="none" spc="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ea typeface="+mn-ea"/>
              <a:cs typeface="+mn-cs"/>
            </a:rPr>
            <a:t>cu</a:t>
          </a:r>
          <a:endParaRPr lang="en-GB" sz="1050" b="1" kern="1200" noProof="0" dirty="0">
            <a:solidFill>
              <a:sysClr val="windowText" lastClr="000000">
                <a:hueOff val="0"/>
                <a:satOff val="0"/>
                <a:lumOff val="0"/>
                <a:alphaOff val="0"/>
              </a:sysClr>
            </a:solidFill>
            <a:latin typeface="Calibri"/>
            <a:ea typeface="+mn-ea"/>
            <a:cs typeface="+mn-cs"/>
          </a:endParaRPr>
        </a:p>
        <a:p>
          <a:pPr marL="57150" lvl="1" indent="-57150" algn="l" defTabSz="466725">
            <a:lnSpc>
              <a:spcPct val="90000"/>
            </a:lnSpc>
            <a:spcBef>
              <a:spcPct val="0"/>
            </a:spcBef>
            <a:spcAft>
              <a:spcPct val="15000"/>
            </a:spcAft>
            <a:buChar char="••"/>
          </a:pPr>
          <a:r>
            <a:rPr lang="sl-SI" sz="1050" b="1" kern="1200" noProof="0" dirty="0" smtClean="0">
              <a:solidFill>
                <a:sysClr val="windowText" lastClr="000000">
                  <a:hueOff val="0"/>
                  <a:satOff val="0"/>
                  <a:lumOff val="0"/>
                  <a:alphaOff val="0"/>
                </a:sysClr>
              </a:solidFill>
              <a:latin typeface="Calibri"/>
              <a:ea typeface="+mn-ea"/>
              <a:cs typeface="+mn-cs"/>
            </a:rPr>
            <a:t>skupinska dinamika</a:t>
          </a:r>
          <a:endParaRPr lang="en-GB" sz="1050" b="1" kern="1200" noProof="0" dirty="0">
            <a:solidFill>
              <a:sysClr val="windowText" lastClr="000000">
                <a:hueOff val="0"/>
                <a:satOff val="0"/>
                <a:lumOff val="0"/>
                <a:alphaOff val="0"/>
              </a:sysClr>
            </a:solidFill>
            <a:latin typeface="Calibri"/>
            <a:ea typeface="+mn-ea"/>
            <a:cs typeface="+mn-cs"/>
          </a:endParaRPr>
        </a:p>
      </dsp:txBody>
      <dsp:txXfrm>
        <a:off x="281388" y="0"/>
        <a:ext cx="1788180" cy="702970"/>
      </dsp:txXfrm>
    </dsp:sp>
    <dsp:sp modelId="{9259FCCE-38A1-46CB-A8FB-7A2C5A09671F}">
      <dsp:nvSpPr>
        <dsp:cNvPr id="0" name=""/>
        <dsp:cNvSpPr/>
      </dsp:nvSpPr>
      <dsp:spPr>
        <a:xfrm>
          <a:off x="2456202" y="831701"/>
          <a:ext cx="2658106" cy="702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lvl="0" algn="l" defTabSz="533400">
            <a:lnSpc>
              <a:spcPct val="90000"/>
            </a:lnSpc>
            <a:spcBef>
              <a:spcPct val="0"/>
            </a:spcBef>
            <a:spcAft>
              <a:spcPct val="35000"/>
            </a:spcAft>
          </a:pPr>
          <a:r>
            <a:rPr lang="en-GB" sz="1200" b="1" kern="1200" noProof="0" dirty="0" smtClean="0">
              <a:solidFill>
                <a:sysClr val="windowText" lastClr="000000">
                  <a:hueOff val="0"/>
                  <a:satOff val="0"/>
                  <a:lumOff val="0"/>
                  <a:alphaOff val="0"/>
                </a:sysClr>
              </a:solidFill>
              <a:latin typeface="Calibri"/>
              <a:ea typeface="+mn-ea"/>
              <a:cs typeface="+mn-cs"/>
            </a:rPr>
            <a:t>1976 in</a:t>
          </a:r>
          <a:r>
            <a:rPr lang="sl-SI" sz="1200" b="1" kern="1200" noProof="0" dirty="0" smtClean="0">
              <a:solidFill>
                <a:sysClr val="windowText" lastClr="000000">
                  <a:hueOff val="0"/>
                  <a:satOff val="0"/>
                  <a:lumOff val="0"/>
                  <a:alphaOff val="0"/>
                </a:sysClr>
              </a:solidFill>
              <a:latin typeface="Calibri"/>
              <a:ea typeface="+mn-ea"/>
              <a:cs typeface="+mn-cs"/>
            </a:rPr>
            <a:t>k</a:t>
          </a:r>
          <a:r>
            <a:rPr lang="en-GB" sz="1200" b="1" kern="1200" noProof="0" dirty="0" smtClean="0">
              <a:solidFill>
                <a:sysClr val="windowText" lastClr="000000">
                  <a:hueOff val="0"/>
                  <a:satOff val="0"/>
                  <a:lumOff val="0"/>
                  <a:alphaOff val="0"/>
                </a:sysClr>
              </a:solidFill>
              <a:latin typeface="Calibri"/>
              <a:ea typeface="+mn-ea"/>
              <a:cs typeface="+mn-cs"/>
            </a:rPr>
            <a:t>uba</a:t>
          </a:r>
          <a:r>
            <a:rPr lang="sl-SI" sz="1200" b="1" kern="1200" noProof="0" dirty="0" smtClean="0">
              <a:solidFill>
                <a:sysClr val="windowText" lastClr="000000">
                  <a:hueOff val="0"/>
                  <a:satOff val="0"/>
                  <a:lumOff val="0"/>
                  <a:alphaOff val="0"/>
                </a:sysClr>
              </a:solidFill>
              <a:latin typeface="Calibri"/>
              <a:ea typeface="+mn-ea"/>
              <a:cs typeface="+mn-cs"/>
            </a:rPr>
            <a:t>cija</a:t>
          </a:r>
          <a:endParaRPr lang="en-GB" sz="1200" b="1" kern="1200" noProof="0" dirty="0">
            <a:solidFill>
              <a:sysClr val="windowText" lastClr="000000">
                <a:hueOff val="0"/>
                <a:satOff val="0"/>
                <a:lumOff val="0"/>
                <a:alphaOff val="0"/>
              </a:sysClr>
            </a:solidFill>
            <a:latin typeface="Calibri"/>
            <a:ea typeface="+mn-ea"/>
            <a:cs typeface="+mn-cs"/>
          </a:endParaRPr>
        </a:p>
        <a:p>
          <a:pPr marL="57150" lvl="1" indent="-57150" algn="l" defTabSz="466725">
            <a:lnSpc>
              <a:spcPct val="90000"/>
            </a:lnSpc>
            <a:spcBef>
              <a:spcPct val="0"/>
            </a:spcBef>
            <a:spcAft>
              <a:spcPct val="15000"/>
            </a:spcAft>
            <a:buChar char="••"/>
          </a:pPr>
          <a:r>
            <a:rPr lang="sl-SI" sz="1050" b="1" kern="1200" cap="none" spc="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ea typeface="+mn-ea"/>
              <a:cs typeface="+mn-cs"/>
            </a:rPr>
            <a:t>kolonije in tabori</a:t>
          </a:r>
          <a:endParaRPr lang="en-GB" sz="1050" b="1" kern="1200" cap="none" spc="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ea typeface="+mn-ea"/>
            <a:cs typeface="+mn-cs"/>
          </a:endParaRPr>
        </a:p>
        <a:p>
          <a:pPr marL="57150" lvl="1" indent="-57150" algn="l" defTabSz="466725">
            <a:lnSpc>
              <a:spcPct val="90000"/>
            </a:lnSpc>
            <a:spcBef>
              <a:spcPct val="0"/>
            </a:spcBef>
            <a:spcAft>
              <a:spcPct val="15000"/>
            </a:spcAft>
            <a:buChar char="••"/>
          </a:pPr>
          <a:r>
            <a:rPr lang="sl-SI" sz="1050" b="1" kern="1200" noProof="0" dirty="0">
              <a:solidFill>
                <a:sysClr val="windowText" lastClr="000000">
                  <a:hueOff val="0"/>
                  <a:satOff val="0"/>
                  <a:lumOff val="0"/>
                  <a:alphaOff val="0"/>
                </a:sysClr>
              </a:solidFill>
              <a:latin typeface="Calibri"/>
              <a:ea typeface="+mn-ea"/>
              <a:cs typeface="+mn-cs"/>
            </a:rPr>
            <a:t>prostovoljno delo</a:t>
          </a:r>
          <a:endParaRPr lang="en-GB" sz="1050" b="1" kern="1200" noProof="0" dirty="0">
            <a:solidFill>
              <a:sysClr val="windowText" lastClr="000000">
                <a:hueOff val="0"/>
                <a:satOff val="0"/>
                <a:lumOff val="0"/>
                <a:alphaOff val="0"/>
              </a:sysClr>
            </a:solidFill>
            <a:latin typeface="Calibri"/>
            <a:ea typeface="+mn-ea"/>
            <a:cs typeface="+mn-cs"/>
          </a:endParaRPr>
        </a:p>
      </dsp:txBody>
      <dsp:txXfrm>
        <a:off x="2456202" y="831701"/>
        <a:ext cx="2658106" cy="702970"/>
      </dsp:txXfrm>
    </dsp:sp>
    <dsp:sp modelId="{EFB5975E-D168-42E0-B8DB-0475E9A5115A}">
      <dsp:nvSpPr>
        <dsp:cNvPr id="0" name=""/>
        <dsp:cNvSpPr/>
      </dsp:nvSpPr>
      <dsp:spPr>
        <a:xfrm>
          <a:off x="281388" y="1246893"/>
          <a:ext cx="1788180" cy="702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lvl="0" algn="l" defTabSz="533400">
            <a:lnSpc>
              <a:spcPct val="90000"/>
            </a:lnSpc>
            <a:spcBef>
              <a:spcPct val="0"/>
            </a:spcBef>
            <a:spcAft>
              <a:spcPct val="35000"/>
            </a:spcAft>
          </a:pPr>
          <a:r>
            <a:rPr lang="en-GB" sz="1200" b="1" kern="1200" noProof="0" dirty="0" smtClean="0">
              <a:solidFill>
                <a:sysClr val="windowText" lastClr="000000">
                  <a:hueOff val="0"/>
                  <a:satOff val="0"/>
                  <a:lumOff val="0"/>
                  <a:alphaOff val="0"/>
                </a:sysClr>
              </a:solidFill>
              <a:latin typeface="Calibri"/>
              <a:ea typeface="+mn-ea"/>
              <a:cs typeface="+mn-cs"/>
            </a:rPr>
            <a:t>1985</a:t>
          </a:r>
          <a:r>
            <a:rPr lang="sl-SI" sz="1200" b="1" kern="1200" noProof="0" dirty="0" smtClean="0">
              <a:solidFill>
                <a:sysClr val="windowText" lastClr="000000">
                  <a:hueOff val="0"/>
                  <a:satOff val="0"/>
                  <a:lumOff val="0"/>
                  <a:alphaOff val="0"/>
                </a:sysClr>
              </a:solidFill>
              <a:latin typeface="Calibri"/>
              <a:ea typeface="+mn-ea"/>
              <a:cs typeface="+mn-cs"/>
            </a:rPr>
            <a:t> artikulacija</a:t>
          </a:r>
          <a:endParaRPr lang="en-GB" sz="1200" b="1" kern="1200" noProof="0" dirty="0">
            <a:solidFill>
              <a:sysClr val="windowText" lastClr="000000">
                <a:hueOff val="0"/>
                <a:satOff val="0"/>
                <a:lumOff val="0"/>
                <a:alphaOff val="0"/>
              </a:sysClr>
            </a:solidFill>
            <a:latin typeface="Calibri"/>
            <a:ea typeface="+mn-ea"/>
            <a:cs typeface="+mn-cs"/>
          </a:endParaRPr>
        </a:p>
        <a:p>
          <a:pPr marL="57150" lvl="1" indent="-57150" algn="l" defTabSz="466725">
            <a:lnSpc>
              <a:spcPct val="90000"/>
            </a:lnSpc>
            <a:spcBef>
              <a:spcPct val="0"/>
            </a:spcBef>
            <a:spcAft>
              <a:spcPct val="15000"/>
            </a:spcAft>
            <a:buChar char="••"/>
          </a:pPr>
          <a:r>
            <a:rPr lang="sl-SI" sz="1050" b="1" kern="1200" cap="none" spc="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ea typeface="+mn-ea"/>
              <a:cs typeface="+mn-cs"/>
            </a:rPr>
            <a:t>dezinstitucionalizacija zavodov za otroke</a:t>
          </a:r>
          <a:endParaRPr lang="en-GB" sz="1050" b="1" kern="1200" cap="none" spc="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ea typeface="+mn-ea"/>
            <a:cs typeface="+mn-cs"/>
          </a:endParaRPr>
        </a:p>
        <a:p>
          <a:pPr marL="57150" lvl="1" indent="-57150" algn="l" defTabSz="466725">
            <a:lnSpc>
              <a:spcPct val="90000"/>
            </a:lnSpc>
            <a:spcBef>
              <a:spcPct val="0"/>
            </a:spcBef>
            <a:spcAft>
              <a:spcPct val="15000"/>
            </a:spcAft>
            <a:buChar char="••"/>
          </a:pPr>
          <a:r>
            <a:rPr lang="sl-SI" sz="1050" b="1" kern="1200" noProof="0" dirty="0" smtClean="0">
              <a:solidFill>
                <a:sysClr val="windowText" lastClr="000000">
                  <a:hueOff val="0"/>
                  <a:satOff val="0"/>
                  <a:lumOff val="0"/>
                  <a:alphaOff val="0"/>
                </a:sysClr>
              </a:solidFill>
              <a:latin typeface="Calibri"/>
              <a:ea typeface="+mn-ea"/>
              <a:cs typeface="+mn-cs"/>
            </a:rPr>
            <a:t>tabor v </a:t>
          </a:r>
          <a:r>
            <a:rPr lang="en-GB" sz="1050" b="1" kern="1200" noProof="0" dirty="0" smtClean="0">
              <a:solidFill>
                <a:sysClr val="windowText" lastClr="000000">
                  <a:hueOff val="0"/>
                  <a:satOff val="0"/>
                  <a:lumOff val="0"/>
                  <a:alphaOff val="0"/>
                </a:sysClr>
              </a:solidFill>
              <a:latin typeface="Calibri"/>
              <a:ea typeface="+mn-ea"/>
              <a:cs typeface="+mn-cs"/>
            </a:rPr>
            <a:t>Hrastov</a:t>
          </a:r>
          <a:r>
            <a:rPr lang="sl-SI" sz="1050" b="1" kern="1200" noProof="0" dirty="0" smtClean="0">
              <a:solidFill>
                <a:sysClr val="windowText" lastClr="000000">
                  <a:hueOff val="0"/>
                  <a:satOff val="0"/>
                  <a:lumOff val="0"/>
                  <a:alphaOff val="0"/>
                </a:sysClr>
              </a:solidFill>
              <a:latin typeface="Calibri"/>
              <a:ea typeface="+mn-ea"/>
              <a:cs typeface="+mn-cs"/>
            </a:rPr>
            <a:t>cu</a:t>
          </a:r>
          <a:endParaRPr lang="en-GB" sz="1050" b="1" kern="1200" noProof="0" dirty="0">
            <a:solidFill>
              <a:sysClr val="windowText" lastClr="000000">
                <a:hueOff val="0"/>
                <a:satOff val="0"/>
                <a:lumOff val="0"/>
                <a:alphaOff val="0"/>
              </a:sysClr>
            </a:solidFill>
            <a:latin typeface="Calibri"/>
            <a:ea typeface="+mn-ea"/>
            <a:cs typeface="+mn-cs"/>
          </a:endParaRPr>
        </a:p>
        <a:p>
          <a:pPr marL="57150" lvl="1" indent="-57150" algn="l" defTabSz="466725">
            <a:lnSpc>
              <a:spcPct val="90000"/>
            </a:lnSpc>
            <a:spcBef>
              <a:spcPct val="0"/>
            </a:spcBef>
            <a:spcAft>
              <a:spcPct val="15000"/>
            </a:spcAft>
            <a:buChar char="••"/>
          </a:pPr>
          <a:r>
            <a:rPr lang="sl-SI" sz="1050" b="1" kern="1200" noProof="0" dirty="0" smtClean="0">
              <a:solidFill>
                <a:sysClr val="windowText" lastClr="000000">
                  <a:hueOff val="0"/>
                  <a:satOff val="0"/>
                  <a:lumOff val="0"/>
                  <a:alphaOff val="0"/>
                </a:sysClr>
              </a:solidFill>
              <a:latin typeface="Calibri"/>
              <a:ea typeface="+mn-ea"/>
              <a:cs typeface="+mn-cs"/>
            </a:rPr>
            <a:t>Odbor za družbeno zaščito norosti</a:t>
          </a:r>
          <a:endParaRPr lang="en-GB" sz="1050" b="1" kern="1200" noProof="0" dirty="0">
            <a:solidFill>
              <a:sysClr val="windowText" lastClr="000000">
                <a:hueOff val="0"/>
                <a:satOff val="0"/>
                <a:lumOff val="0"/>
                <a:alphaOff val="0"/>
              </a:sysClr>
            </a:solidFill>
            <a:latin typeface="Calibri"/>
            <a:ea typeface="+mn-ea"/>
            <a:cs typeface="+mn-cs"/>
          </a:endParaRPr>
        </a:p>
      </dsp:txBody>
      <dsp:txXfrm>
        <a:off x="281388" y="1246893"/>
        <a:ext cx="1788180" cy="702970"/>
      </dsp:txXfrm>
    </dsp:sp>
    <dsp:sp modelId="{995503DD-B5C0-42B3-BA1E-4A8CAB95F552}">
      <dsp:nvSpPr>
        <dsp:cNvPr id="0" name=""/>
        <dsp:cNvSpPr/>
      </dsp:nvSpPr>
      <dsp:spPr>
        <a:xfrm>
          <a:off x="3207194" y="2571114"/>
          <a:ext cx="95779" cy="95779"/>
        </a:xfrm>
        <a:prstGeom prst="ellipse">
          <a:avLst/>
        </a:prstGeom>
        <a:solidFill>
          <a:srgbClr val="4F81BD">
            <a:tint val="6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4E36096C-2449-465D-A9D8-2DDD26024FF9}">
      <dsp:nvSpPr>
        <dsp:cNvPr id="0" name=""/>
        <dsp:cNvSpPr/>
      </dsp:nvSpPr>
      <dsp:spPr>
        <a:xfrm>
          <a:off x="3326128" y="1732822"/>
          <a:ext cx="1788180" cy="702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lvl="0" algn="l" defTabSz="533400">
            <a:lnSpc>
              <a:spcPct val="90000"/>
            </a:lnSpc>
            <a:spcBef>
              <a:spcPct val="0"/>
            </a:spcBef>
            <a:spcAft>
              <a:spcPct val="35000"/>
            </a:spcAft>
          </a:pPr>
          <a:r>
            <a:rPr lang="en-GB" sz="1200" b="1" kern="1200" noProof="0" dirty="0" smtClean="0">
              <a:solidFill>
                <a:sysClr val="windowText" lastClr="000000">
                  <a:hueOff val="0"/>
                  <a:satOff val="0"/>
                  <a:lumOff val="0"/>
                  <a:alphaOff val="0"/>
                </a:sysClr>
              </a:solidFill>
              <a:latin typeface="Calibri"/>
              <a:ea typeface="+mn-ea"/>
              <a:cs typeface="+mn-cs"/>
            </a:rPr>
            <a:t>1992 instaura</a:t>
          </a:r>
          <a:r>
            <a:rPr lang="sl-SI" sz="1200" b="1" kern="1200" noProof="0" dirty="0" smtClean="0">
              <a:solidFill>
                <a:sysClr val="windowText" lastClr="000000">
                  <a:hueOff val="0"/>
                  <a:satOff val="0"/>
                  <a:lumOff val="0"/>
                  <a:alphaOff val="0"/>
                </a:sysClr>
              </a:solidFill>
              <a:latin typeface="Calibri"/>
              <a:ea typeface="+mn-ea"/>
              <a:cs typeface="+mn-cs"/>
            </a:rPr>
            <a:t>cija</a:t>
          </a:r>
          <a:endParaRPr lang="en-GB" sz="1200" b="1" kern="1200" noProof="0" dirty="0">
            <a:solidFill>
              <a:sysClr val="windowText" lastClr="000000">
                <a:hueOff val="0"/>
                <a:satOff val="0"/>
                <a:lumOff val="0"/>
                <a:alphaOff val="0"/>
              </a:sysClr>
            </a:solidFill>
            <a:latin typeface="Calibri"/>
            <a:ea typeface="+mn-ea"/>
            <a:cs typeface="+mn-cs"/>
          </a:endParaRPr>
        </a:p>
        <a:p>
          <a:pPr marL="57150" lvl="1" indent="-57150" algn="l" defTabSz="466725">
            <a:lnSpc>
              <a:spcPct val="90000"/>
            </a:lnSpc>
            <a:spcBef>
              <a:spcPct val="0"/>
            </a:spcBef>
            <a:spcAft>
              <a:spcPct val="15000"/>
            </a:spcAft>
            <a:buChar char="••"/>
          </a:pPr>
          <a:r>
            <a:rPr lang="sl-SI" sz="1050" b="1" kern="1200" noProof="0" dirty="0">
              <a:solidFill>
                <a:sysClr val="windowText" lastClr="000000">
                  <a:hueOff val="0"/>
                  <a:satOff val="0"/>
                  <a:lumOff val="0"/>
                  <a:alphaOff val="0"/>
                </a:sysClr>
              </a:solidFill>
              <a:latin typeface="Calibri"/>
              <a:ea typeface="+mn-ea"/>
              <a:cs typeface="+mn-cs"/>
            </a:rPr>
            <a:t>prva </a:t>
          </a:r>
          <a:r>
            <a:rPr lang="sl-SI" sz="1050" b="1" kern="1200" cap="none" spc="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ea typeface="+mn-ea"/>
              <a:cs typeface="+mn-cs"/>
            </a:rPr>
            <a:t>stanovanjska skupina </a:t>
          </a:r>
          <a:r>
            <a:rPr lang="sl-SI" sz="1050" b="1" kern="1200" noProof="0" dirty="0">
              <a:solidFill>
                <a:sysClr val="windowText" lastClr="000000">
                  <a:hueOff val="0"/>
                  <a:satOff val="0"/>
                  <a:lumOff val="0"/>
                  <a:alphaOff val="0"/>
                </a:sysClr>
              </a:solidFill>
              <a:latin typeface="Calibri"/>
              <a:ea typeface="+mn-ea"/>
              <a:cs typeface="+mn-cs"/>
            </a:rPr>
            <a:t>na področju duševnega zdravja</a:t>
          </a:r>
          <a:endParaRPr lang="en-GB" sz="1050" b="1" kern="1200" noProof="0" dirty="0">
            <a:solidFill>
              <a:sysClr val="windowText" lastClr="000000">
                <a:hueOff val="0"/>
                <a:satOff val="0"/>
                <a:lumOff val="0"/>
                <a:alphaOff val="0"/>
              </a:sysClr>
            </a:solidFill>
            <a:latin typeface="Calibri"/>
            <a:ea typeface="+mn-ea"/>
            <a:cs typeface="+mn-cs"/>
          </a:endParaRPr>
        </a:p>
        <a:p>
          <a:pPr marL="57150" lvl="1" indent="-57150" algn="l" defTabSz="466725">
            <a:lnSpc>
              <a:spcPct val="90000"/>
            </a:lnSpc>
            <a:spcBef>
              <a:spcPct val="0"/>
            </a:spcBef>
            <a:spcAft>
              <a:spcPct val="15000"/>
            </a:spcAft>
            <a:buChar char="••"/>
          </a:pPr>
          <a:r>
            <a:rPr lang="sl-SI" sz="1050" b="1" kern="1200" noProof="0" dirty="0" smtClean="0">
              <a:solidFill>
                <a:sysClr val="windowText" lastClr="000000">
                  <a:hueOff val="0"/>
                  <a:satOff val="0"/>
                  <a:lumOff val="0"/>
                  <a:alphaOff val="0"/>
                </a:sysClr>
              </a:solidFill>
              <a:latin typeface="Calibri"/>
              <a:ea typeface="+mn-ea"/>
              <a:cs typeface="+mn-cs"/>
            </a:rPr>
            <a:t>NVO in skupnostne službe</a:t>
          </a:r>
          <a:endParaRPr lang="en-GB" sz="1050" b="1" kern="1200" noProof="0" dirty="0">
            <a:solidFill>
              <a:sysClr val="windowText" lastClr="000000">
                <a:hueOff val="0"/>
                <a:satOff val="0"/>
                <a:lumOff val="0"/>
                <a:alphaOff val="0"/>
              </a:sysClr>
            </a:solidFill>
            <a:latin typeface="Calibri"/>
            <a:ea typeface="+mn-ea"/>
            <a:cs typeface="+mn-cs"/>
          </a:endParaRPr>
        </a:p>
        <a:p>
          <a:pPr marL="57150" lvl="1" indent="-57150" algn="l" defTabSz="466725">
            <a:lnSpc>
              <a:spcPct val="90000"/>
            </a:lnSpc>
            <a:spcBef>
              <a:spcPct val="0"/>
            </a:spcBef>
            <a:spcAft>
              <a:spcPct val="15000"/>
            </a:spcAft>
            <a:buChar char="••"/>
          </a:pPr>
          <a:r>
            <a:rPr lang="sl-SI" sz="1050" b="1" kern="1200" noProof="0" dirty="0">
              <a:solidFill>
                <a:sysClr val="windowText" lastClr="000000">
                  <a:hueOff val="0"/>
                  <a:satOff val="0"/>
                  <a:lumOff val="0"/>
                  <a:alphaOff val="0"/>
                </a:sysClr>
              </a:solidFill>
              <a:latin typeface="Calibri"/>
              <a:ea typeface="+mn-ea"/>
              <a:cs typeface="+mn-cs"/>
            </a:rPr>
            <a:t>študijski program duševnega zdravja v skupnosti</a:t>
          </a:r>
          <a:endParaRPr lang="en-GB" sz="1050" b="1" kern="1200" noProof="0" dirty="0">
            <a:solidFill>
              <a:sysClr val="windowText" lastClr="000000">
                <a:hueOff val="0"/>
                <a:satOff val="0"/>
                <a:lumOff val="0"/>
                <a:alphaOff val="0"/>
              </a:sysClr>
            </a:solidFill>
            <a:latin typeface="Calibri"/>
            <a:ea typeface="+mn-ea"/>
            <a:cs typeface="+mn-cs"/>
          </a:endParaRPr>
        </a:p>
      </dsp:txBody>
      <dsp:txXfrm>
        <a:off x="3326128" y="1732822"/>
        <a:ext cx="1788180" cy="702970"/>
      </dsp:txXfrm>
    </dsp:sp>
    <dsp:sp modelId="{9123BF7F-B634-4BCA-8F65-84FB323C762A}">
      <dsp:nvSpPr>
        <dsp:cNvPr id="0" name=""/>
        <dsp:cNvSpPr/>
      </dsp:nvSpPr>
      <dsp:spPr>
        <a:xfrm>
          <a:off x="281388" y="2267518"/>
          <a:ext cx="2658106" cy="702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lvl="0" algn="l" defTabSz="533400">
            <a:lnSpc>
              <a:spcPct val="90000"/>
            </a:lnSpc>
            <a:spcBef>
              <a:spcPct val="0"/>
            </a:spcBef>
            <a:spcAft>
              <a:spcPct val="35000"/>
            </a:spcAft>
          </a:pPr>
          <a:r>
            <a:rPr lang="en-GB" sz="1200" b="1" kern="1200" noProof="0" dirty="0" smtClean="0">
              <a:solidFill>
                <a:sysClr val="windowText" lastClr="000000">
                  <a:hueOff val="0"/>
                  <a:satOff val="0"/>
                  <a:lumOff val="0"/>
                  <a:alphaOff val="0"/>
                </a:sysClr>
              </a:solidFill>
              <a:latin typeface="Calibri"/>
              <a:ea typeface="+mn-ea"/>
              <a:cs typeface="+mn-cs"/>
            </a:rPr>
            <a:t>2001 implementa</a:t>
          </a:r>
          <a:r>
            <a:rPr lang="sl-SI" sz="1200" b="1" kern="1200" noProof="0" dirty="0" smtClean="0">
              <a:solidFill>
                <a:sysClr val="windowText" lastClr="000000">
                  <a:hueOff val="0"/>
                  <a:satOff val="0"/>
                  <a:lumOff val="0"/>
                  <a:alphaOff val="0"/>
                </a:sysClr>
              </a:solidFill>
              <a:latin typeface="Calibri"/>
              <a:ea typeface="+mn-ea"/>
              <a:cs typeface="+mn-cs"/>
            </a:rPr>
            <a:t>cija</a:t>
          </a:r>
          <a:endParaRPr lang="en-GB" sz="1200" b="1" kern="1200" noProof="0" dirty="0">
            <a:solidFill>
              <a:sysClr val="windowText" lastClr="000000">
                <a:hueOff val="0"/>
                <a:satOff val="0"/>
                <a:lumOff val="0"/>
                <a:alphaOff val="0"/>
              </a:sysClr>
            </a:solidFill>
            <a:latin typeface="Calibri"/>
            <a:ea typeface="+mn-ea"/>
            <a:cs typeface="+mn-cs"/>
          </a:endParaRPr>
        </a:p>
        <a:p>
          <a:pPr marL="57150" lvl="1" indent="-57150" algn="l" defTabSz="466725">
            <a:lnSpc>
              <a:spcPct val="90000"/>
            </a:lnSpc>
            <a:spcBef>
              <a:spcPct val="0"/>
            </a:spcBef>
            <a:spcAft>
              <a:spcPct val="15000"/>
            </a:spcAft>
            <a:buChar char="••"/>
          </a:pPr>
          <a:r>
            <a:rPr lang="en-GB" sz="1050" b="1" kern="1200" cap="none" spc="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ea typeface="+mn-ea"/>
              <a:cs typeface="+mn-cs"/>
            </a:rPr>
            <a:t>Hrastovec</a:t>
          </a:r>
          <a:endParaRPr lang="en-GB" sz="1050" b="1" kern="1200" cap="none" spc="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ea typeface="+mn-ea"/>
            <a:cs typeface="+mn-cs"/>
          </a:endParaRPr>
        </a:p>
        <a:p>
          <a:pPr marL="57150" lvl="1" indent="-57150" algn="l" defTabSz="466725">
            <a:lnSpc>
              <a:spcPct val="90000"/>
            </a:lnSpc>
            <a:spcBef>
              <a:spcPct val="0"/>
            </a:spcBef>
            <a:spcAft>
              <a:spcPct val="15000"/>
            </a:spcAft>
            <a:buChar char="••"/>
          </a:pPr>
          <a:r>
            <a:rPr lang="sl-SI" sz="1050" b="1" kern="1200" noProof="0" dirty="0" smtClean="0">
              <a:solidFill>
                <a:sysClr val="windowText" lastClr="000000">
                  <a:hueOff val="0"/>
                  <a:satOff val="0"/>
                  <a:lumOff val="0"/>
                  <a:alphaOff val="0"/>
                </a:sysClr>
              </a:solidFill>
              <a:latin typeface="Calibri"/>
              <a:ea typeface="+mn-ea"/>
              <a:cs typeface="+mn-cs"/>
            </a:rPr>
            <a:t>preselitve iz zavodov</a:t>
          </a:r>
          <a:endParaRPr lang="en-GB" sz="1050" b="1" kern="1200" noProof="0" dirty="0">
            <a:solidFill>
              <a:sysClr val="windowText" lastClr="000000">
                <a:hueOff val="0"/>
                <a:satOff val="0"/>
                <a:lumOff val="0"/>
                <a:alphaOff val="0"/>
              </a:sysClr>
            </a:solidFill>
            <a:latin typeface="Calibri"/>
            <a:ea typeface="+mn-ea"/>
            <a:cs typeface="+mn-cs"/>
          </a:endParaRPr>
        </a:p>
        <a:p>
          <a:pPr marL="57150" lvl="1" indent="-57150" algn="l" defTabSz="466725">
            <a:lnSpc>
              <a:spcPct val="90000"/>
            </a:lnSpc>
            <a:spcBef>
              <a:spcPct val="0"/>
            </a:spcBef>
            <a:spcAft>
              <a:spcPct val="15000"/>
            </a:spcAft>
            <a:buChar char="••"/>
          </a:pPr>
          <a:r>
            <a:rPr lang="sl-SI" sz="1050" b="1" kern="1200" noProof="0" dirty="0" smtClean="0">
              <a:solidFill>
                <a:sysClr val="windowText" lastClr="000000">
                  <a:hueOff val="0"/>
                  <a:satOff val="0"/>
                  <a:lumOff val="0"/>
                  <a:alphaOff val="0"/>
                </a:sysClr>
              </a:solidFill>
              <a:latin typeface="Calibri"/>
              <a:ea typeface="+mn-ea"/>
              <a:cs typeface="+mn-cs"/>
            </a:rPr>
            <a:t>priprava nove zakonodaje</a:t>
          </a:r>
          <a:endParaRPr lang="en-GB" sz="1050" b="1" kern="1200" noProof="0" dirty="0">
            <a:solidFill>
              <a:sysClr val="windowText" lastClr="000000">
                <a:hueOff val="0"/>
                <a:satOff val="0"/>
                <a:lumOff val="0"/>
                <a:alphaOff val="0"/>
              </a:sysClr>
            </a:solidFill>
            <a:latin typeface="Calibri"/>
            <a:ea typeface="+mn-ea"/>
            <a:cs typeface="+mn-cs"/>
          </a:endParaRPr>
        </a:p>
      </dsp:txBody>
      <dsp:txXfrm>
        <a:off x="281388" y="2267518"/>
        <a:ext cx="2658106" cy="702970"/>
      </dsp:txXfrm>
    </dsp:sp>
    <dsp:sp modelId="{9075D9A8-0702-4671-B10C-F39E7D15F925}">
      <dsp:nvSpPr>
        <dsp:cNvPr id="0" name=""/>
        <dsp:cNvSpPr/>
      </dsp:nvSpPr>
      <dsp:spPr>
        <a:xfrm>
          <a:off x="2330921" y="3690594"/>
          <a:ext cx="3150315" cy="702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lvl="0" algn="l" defTabSz="533400">
            <a:lnSpc>
              <a:spcPct val="90000"/>
            </a:lnSpc>
            <a:spcBef>
              <a:spcPct val="0"/>
            </a:spcBef>
            <a:spcAft>
              <a:spcPct val="35000"/>
            </a:spcAft>
          </a:pPr>
          <a:r>
            <a:rPr lang="sl-SI" sz="1200" b="1" kern="1200" noProof="0" dirty="0" smtClean="0">
              <a:solidFill>
                <a:sysClr val="windowText" lastClr="000000">
                  <a:hueOff val="0"/>
                  <a:satOff val="0"/>
                  <a:lumOff val="0"/>
                  <a:alphaOff val="0"/>
                </a:sysClr>
              </a:solidFill>
              <a:latin typeface="Calibri"/>
              <a:ea typeface="+mn-ea"/>
              <a:cs typeface="+mn-cs"/>
            </a:rPr>
            <a:t>2015 (</a:t>
          </a:r>
          <a:r>
            <a:rPr lang="en-GB" sz="1200" b="1" kern="1200" noProof="0" dirty="0" smtClean="0">
              <a:solidFill>
                <a:sysClr val="windowText" lastClr="000000">
                  <a:hueOff val="0"/>
                  <a:satOff val="0"/>
                  <a:lumOff val="0"/>
                  <a:alphaOff val="0"/>
                </a:sysClr>
              </a:solidFill>
              <a:latin typeface="Calibri"/>
              <a:ea typeface="+mn-ea"/>
              <a:cs typeface="+mn-cs"/>
            </a:rPr>
            <a:t>?</a:t>
          </a:r>
          <a:r>
            <a:rPr lang="sl-SI" sz="1200" b="1" kern="1200" noProof="0" dirty="0" smtClean="0">
              <a:solidFill>
                <a:sysClr val="windowText" lastClr="000000">
                  <a:hueOff val="0"/>
                  <a:satOff val="0"/>
                  <a:lumOff val="0"/>
                  <a:alphaOff val="0"/>
                </a:sysClr>
              </a:solidFill>
              <a:latin typeface="Calibri"/>
              <a:ea typeface="+mn-ea"/>
              <a:cs typeface="+mn-cs"/>
            </a:rPr>
            <a:t>)</a:t>
          </a:r>
          <a:r>
            <a:rPr lang="en-GB" sz="1200" b="1" kern="1200" noProof="0" dirty="0" smtClean="0">
              <a:solidFill>
                <a:sysClr val="windowText" lastClr="000000">
                  <a:hueOff val="0"/>
                  <a:satOff val="0"/>
                  <a:lumOff val="0"/>
                  <a:alphaOff val="0"/>
                </a:sysClr>
              </a:solidFill>
              <a:latin typeface="Calibri"/>
              <a:ea typeface="+mn-ea"/>
              <a:cs typeface="+mn-cs"/>
            </a:rPr>
            <a:t> </a:t>
          </a:r>
          <a:r>
            <a:rPr lang="sl-SI" sz="1200" b="1" kern="1200" noProof="0" dirty="0" smtClean="0">
              <a:solidFill>
                <a:sysClr val="windowText" lastClr="000000">
                  <a:hueOff val="0"/>
                  <a:satOff val="0"/>
                  <a:lumOff val="0"/>
                  <a:alphaOff val="0"/>
                </a:sysClr>
              </a:solidFill>
              <a:latin typeface="Calibri"/>
              <a:ea typeface="+mn-ea"/>
              <a:cs typeface="+mn-cs"/>
            </a:rPr>
            <a:t>sistemska </a:t>
          </a:r>
          <a:r>
            <a:rPr lang="en-GB" sz="1200" b="1" kern="1200" noProof="0" dirty="0" smtClean="0">
              <a:solidFill>
                <a:sysClr val="windowText" lastClr="000000">
                  <a:hueOff val="0"/>
                  <a:satOff val="0"/>
                  <a:lumOff val="0"/>
                  <a:alphaOff val="0"/>
                </a:sysClr>
              </a:solidFill>
              <a:latin typeface="Calibri"/>
              <a:ea typeface="+mn-ea"/>
              <a:cs typeface="+mn-cs"/>
            </a:rPr>
            <a:t> de</a:t>
          </a:r>
          <a:r>
            <a:rPr lang="sl-SI" sz="1200" b="1" kern="1200" noProof="0" dirty="0" smtClean="0">
              <a:solidFill>
                <a:sysClr val="windowText" lastClr="000000">
                  <a:hueOff val="0"/>
                  <a:satOff val="0"/>
                  <a:lumOff val="0"/>
                  <a:alphaOff val="0"/>
                </a:sysClr>
              </a:solidFill>
              <a:latin typeface="Calibri"/>
              <a:ea typeface="+mn-ea"/>
              <a:cs typeface="+mn-cs"/>
            </a:rPr>
            <a:t>z</a:t>
          </a:r>
          <a:r>
            <a:rPr lang="en-GB" sz="1200" b="1" kern="1200" noProof="0" dirty="0" smtClean="0">
              <a:solidFill>
                <a:sysClr val="windowText" lastClr="000000">
                  <a:hueOff val="0"/>
                  <a:satOff val="0"/>
                  <a:lumOff val="0"/>
                  <a:alphaOff val="0"/>
                </a:sysClr>
              </a:solidFill>
              <a:latin typeface="Calibri"/>
              <a:ea typeface="+mn-ea"/>
              <a:cs typeface="+mn-cs"/>
            </a:rPr>
            <a:t>institutionali</a:t>
          </a:r>
          <a:r>
            <a:rPr lang="sl-SI" sz="1200" b="1" kern="1200" noProof="0" dirty="0" smtClean="0">
              <a:solidFill>
                <a:sysClr val="windowText" lastClr="000000">
                  <a:hueOff val="0"/>
                  <a:satOff val="0"/>
                  <a:lumOff val="0"/>
                  <a:alphaOff val="0"/>
                </a:sysClr>
              </a:solidFill>
              <a:latin typeface="Calibri"/>
              <a:ea typeface="+mn-ea"/>
              <a:cs typeface="+mn-cs"/>
            </a:rPr>
            <a:t>zacija</a:t>
          </a:r>
          <a:endParaRPr lang="en-GB" sz="1200" b="1" kern="1200" noProof="0" dirty="0">
            <a:solidFill>
              <a:sysClr val="windowText" lastClr="000000">
                <a:hueOff val="0"/>
                <a:satOff val="0"/>
                <a:lumOff val="0"/>
                <a:alphaOff val="0"/>
              </a:sysClr>
            </a:solidFill>
            <a:latin typeface="Calibri"/>
            <a:ea typeface="+mn-ea"/>
            <a:cs typeface="+mn-cs"/>
          </a:endParaRPr>
        </a:p>
        <a:p>
          <a:pPr marL="57150" lvl="1" indent="-57150" algn="l" defTabSz="466725">
            <a:lnSpc>
              <a:spcPct val="90000"/>
            </a:lnSpc>
            <a:spcBef>
              <a:spcPct val="0"/>
            </a:spcBef>
            <a:spcAft>
              <a:spcPct val="15000"/>
            </a:spcAft>
            <a:buChar char="••"/>
          </a:pPr>
          <a:r>
            <a:rPr lang="sl-SI" sz="1050" b="1" kern="1200" noProof="0" dirty="0">
              <a:solidFill>
                <a:sysClr val="windowText" lastClr="000000">
                  <a:hueOff val="0"/>
                  <a:satOff val="0"/>
                  <a:lumOff val="0"/>
                  <a:alphaOff val="0"/>
                </a:sysClr>
              </a:solidFill>
              <a:latin typeface="Calibri"/>
              <a:ea typeface="+mn-ea"/>
              <a:cs typeface="+mn-cs"/>
            </a:rPr>
            <a:t>Iz-hod</a:t>
          </a:r>
          <a:endParaRPr lang="en-GB" sz="1050" b="1" kern="1200" noProof="0" dirty="0">
            <a:solidFill>
              <a:sysClr val="windowText" lastClr="000000">
                <a:hueOff val="0"/>
                <a:satOff val="0"/>
                <a:lumOff val="0"/>
                <a:alphaOff val="0"/>
              </a:sysClr>
            </a:solidFill>
            <a:latin typeface="Calibri"/>
            <a:ea typeface="+mn-ea"/>
            <a:cs typeface="+mn-cs"/>
          </a:endParaRPr>
        </a:p>
        <a:p>
          <a:pPr marL="57150" lvl="1" indent="-57150" algn="l" defTabSz="466725">
            <a:lnSpc>
              <a:spcPct val="90000"/>
            </a:lnSpc>
            <a:spcBef>
              <a:spcPct val="0"/>
            </a:spcBef>
            <a:spcAft>
              <a:spcPct val="15000"/>
            </a:spcAft>
            <a:buChar char="••"/>
          </a:pPr>
          <a:r>
            <a:rPr lang="sl-SI" sz="1050" b="1" kern="1200" noProof="0" dirty="0" smtClean="0">
              <a:solidFill>
                <a:sysClr val="windowText" lastClr="000000">
                  <a:hueOff val="0"/>
                  <a:satOff val="0"/>
                  <a:lumOff val="0"/>
                  <a:alphaOff val="0"/>
                </a:sysClr>
              </a:solidFill>
              <a:latin typeface="Calibri"/>
              <a:ea typeface="+mn-ea"/>
              <a:cs typeface="+mn-cs"/>
            </a:rPr>
            <a:t>Nacionalni program socialnega varstva</a:t>
          </a:r>
          <a:endParaRPr lang="en-GB" sz="1050" b="1" kern="1200" noProof="0" dirty="0">
            <a:solidFill>
              <a:sysClr val="windowText" lastClr="000000">
                <a:hueOff val="0"/>
                <a:satOff val="0"/>
                <a:lumOff val="0"/>
                <a:alphaOff val="0"/>
              </a:sysClr>
            </a:solidFill>
            <a:latin typeface="Calibri"/>
            <a:ea typeface="+mn-ea"/>
            <a:cs typeface="+mn-cs"/>
          </a:endParaRPr>
        </a:p>
        <a:p>
          <a:pPr marL="57150" lvl="1" indent="-57150" algn="l" defTabSz="466725">
            <a:lnSpc>
              <a:spcPct val="90000"/>
            </a:lnSpc>
            <a:spcBef>
              <a:spcPct val="0"/>
            </a:spcBef>
            <a:spcAft>
              <a:spcPct val="15000"/>
            </a:spcAft>
            <a:buChar char="••"/>
          </a:pPr>
          <a:r>
            <a:rPr lang="sl-SI" sz="1050" b="1" kern="1200" noProof="0" dirty="0" smtClean="0">
              <a:solidFill>
                <a:sysClr val="windowText" lastClr="000000">
                  <a:hueOff val="0"/>
                  <a:satOff val="0"/>
                  <a:lumOff val="0"/>
                  <a:alphaOff val="0"/>
                </a:sysClr>
              </a:solidFill>
              <a:latin typeface="Calibri"/>
              <a:ea typeface="+mn-ea"/>
              <a:cs typeface="+mn-cs"/>
            </a:rPr>
            <a:t>evropski socialni strukturni skladi</a:t>
          </a:r>
          <a:endParaRPr lang="en-GB" sz="1050" b="1" kern="1200" noProof="0" dirty="0">
            <a:solidFill>
              <a:sysClr val="windowText" lastClr="000000">
                <a:hueOff val="0"/>
                <a:satOff val="0"/>
                <a:lumOff val="0"/>
                <a:alphaOff val="0"/>
              </a:sysClr>
            </a:solidFill>
            <a:latin typeface="Calibri"/>
            <a:ea typeface="+mn-ea"/>
            <a:cs typeface="+mn-cs"/>
          </a:endParaRPr>
        </a:p>
      </dsp:txBody>
      <dsp:txXfrm>
        <a:off x="2330921" y="3690594"/>
        <a:ext cx="3150315" cy="702970"/>
      </dsp:txXfrm>
    </dsp:sp>
  </dsp:spTree>
</dsp:drawing>
</file>

<file path=ppt/diagrams/layout1.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115B0D-47E2-4A98-B0B5-2CAE9010CD72}" type="datetimeFigureOut">
              <a:rPr lang="sl-SI" smtClean="0"/>
              <a:t>19.6.2015</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EE8DA1-926B-4D9E-A304-126B81341077}" type="slidenum">
              <a:rPr lang="sl-SI" smtClean="0"/>
              <a:t>‹#›</a:t>
            </a:fld>
            <a:endParaRPr lang="sl-SI"/>
          </a:p>
        </p:txBody>
      </p:sp>
    </p:spTree>
    <p:extLst>
      <p:ext uri="{BB962C8B-B14F-4D97-AF65-F5344CB8AC3E}">
        <p14:creationId xmlns:p14="http://schemas.microsoft.com/office/powerpoint/2010/main" val="272842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6F169F6-EAC0-45B4-8660-298E7612C729}" type="slidenum">
              <a:rPr lang="en-US" altLang="sl-SI"/>
              <a:pPr eaLnBrk="1" hangingPunct="1"/>
              <a:t>14</a:t>
            </a:fld>
            <a:endParaRPr lang="en-US" altLang="sl-SI" dirty="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en-GB" altLang="sl-SI" dirty="0" smtClean="0">
                <a:latin typeface="Arial" pitchFamily="34" charset="0"/>
              </a:rPr>
              <a:t>It is a necessity, if we do not want to create false utopia of deinstitutionalisation, as a place that will never exist, to remain committed to the practical utopia of the Law 180 and Basaglia’s legacy and to keep reinventing the machine of deinstitutionalisation. It lies within the diagram of polemic and programmatic. It is not enough to know where we want to go but also what we want to escape from. Deinstitutionalising machine is composed of components that are simultaneously aims and targets. It has to have clear targets of critique, what it wants to dismantle, demolish, to attack while running away from. And running to something it wants to produce, its programme, invention and innovation. On its own, neither polemic nor programme is enough.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F69EEC9-9926-44C9-BDF8-0F182F46B77C}" type="slidenum">
              <a:rPr lang="en-US" altLang="sl-SI">
                <a:solidFill>
                  <a:prstClr val="black"/>
                </a:solidFill>
              </a:rPr>
              <a:pPr eaLnBrk="1" hangingPunct="1"/>
              <a:t>15</a:t>
            </a:fld>
            <a:endParaRPr lang="en-US" altLang="sl-SI">
              <a:solidFill>
                <a:prstClr val="black"/>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GB" altLang="sl-SI" dirty="0" smtClean="0">
                <a:latin typeface="Arial" pitchFamily="34" charset="0"/>
              </a:rPr>
              <a:t>At the end two things: a note and the conclusion. In the thirty years there were changes in the culture and society. New technologies (mobile phones, internet, and others) enable perpetual contact and change relationship of people in time and space. Deinstitutionalisation as a practice has still to make full use of it. The sad fact is that the inmates of the asylums are the last people that do not have the access.</a:t>
            </a:r>
          </a:p>
          <a:p>
            <a:pPr eaLnBrk="1" hangingPunct="1"/>
            <a:r>
              <a:rPr lang="en-GB" altLang="sl-SI" dirty="0" smtClean="0">
                <a:latin typeface="Arial" pitchFamily="34" charset="0"/>
              </a:rPr>
              <a:t>The deinstitutionalisation machine is as abstract as the total institution one (although with more flavour for the concrete). It is an ideal type, but as Castel (1989) pointed out that you can feel the abstract scheme of a total institution as you enter one, my contention is that it is the same with the deinstitutionalisation. Even if there are not all the attributes present you can feel the humour, openness, possibilities, flexibility, companionship. The machine of deinstitutionalisation produces the movement, but also expresses a joy, maybe even truth – a touch of deinstitutionalisation.</a:t>
            </a:r>
            <a:endParaRPr lang="en-US" altLang="sl-SI" dirty="0" smtClean="0">
              <a:latin typeface="Arial" pitchFamily="34" charset="0"/>
            </a:endParaRPr>
          </a:p>
          <a:p>
            <a:pPr eaLnBrk="1" hangingPunct="1"/>
            <a:endParaRPr lang="en-US" altLang="sl-SI" dirty="0" smtClean="0">
              <a:latin typeface="Arial" pitchFamily="34" charset="0"/>
            </a:endParaRPr>
          </a:p>
          <a:p>
            <a:pPr eaLnBrk="1" hangingPunct="1"/>
            <a:endParaRPr lang="en-US" altLang="sl-SI"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lvl="1"/>
            <a:r>
              <a:rPr lang="sl-SI" b="1" dirty="0" smtClean="0">
                <a:solidFill>
                  <a:srgbClr val="FF0000"/>
                </a:solidFill>
              </a:rPr>
              <a:t>več kot 100 stanovanjskih skupin z več kot 1000 stanovalci (vključno z dislociranimi enotami zavodov)</a:t>
            </a:r>
          </a:p>
          <a:p>
            <a:pPr lvl="1"/>
            <a:r>
              <a:rPr lang="sl-SI" b="1" dirty="0" smtClean="0">
                <a:solidFill>
                  <a:srgbClr val="FF0000"/>
                </a:solidFill>
              </a:rPr>
              <a:t>a so prevelike in nepretočne, delujejo kot dopolnilo in pogosto na institucionalni način – ni dom, kjer bi ljudje suvereno stanovali.</a:t>
            </a:r>
          </a:p>
          <a:p>
            <a:pPr lvl="1"/>
            <a:r>
              <a:rPr lang="sl-SI" b="1" dirty="0" smtClean="0">
                <a:solidFill>
                  <a:srgbClr val="FF0000"/>
                </a:solidFill>
              </a:rPr>
              <a:t>več kot 60, s skoraj 2000 vključenimi uporabniki (vključno z dnevnimi centri)</a:t>
            </a:r>
          </a:p>
          <a:p>
            <a:pPr lvl="1"/>
            <a:r>
              <a:rPr lang="sl-SI" b="1" dirty="0" smtClean="0">
                <a:solidFill>
                  <a:srgbClr val="FF0000"/>
                </a:solidFill>
              </a:rPr>
              <a:t>a so preveč </a:t>
            </a:r>
            <a:r>
              <a:rPr lang="sl-SI" b="1" dirty="0" err="1" smtClean="0">
                <a:solidFill>
                  <a:srgbClr val="FF0000"/>
                </a:solidFill>
              </a:rPr>
              <a:t>segregirani</a:t>
            </a:r>
            <a:r>
              <a:rPr lang="sl-SI" b="1" dirty="0" smtClean="0">
                <a:solidFill>
                  <a:srgbClr val="FF0000"/>
                </a:solidFill>
              </a:rPr>
              <a:t>, usmerjeni v varstvo – malo storitev vključevanja v navadne oblike dela in preživljanja časa </a:t>
            </a:r>
          </a:p>
          <a:p>
            <a:r>
              <a:rPr lang="sl-SI" b="1" dirty="0" smtClean="0">
                <a:solidFill>
                  <a:srgbClr val="FF0000"/>
                </a:solidFill>
              </a:rPr>
              <a:t>stanovanjske skupine </a:t>
            </a:r>
          </a:p>
          <a:p>
            <a:r>
              <a:rPr lang="sl-SI" b="1" dirty="0" smtClean="0">
                <a:solidFill>
                  <a:srgbClr val="FF0000"/>
                </a:solidFill>
              </a:rPr>
              <a:t>dnevni centri </a:t>
            </a:r>
          </a:p>
          <a:p>
            <a:r>
              <a:rPr lang="sl-SI" b="1" dirty="0" smtClean="0">
                <a:solidFill>
                  <a:srgbClr val="FF0000"/>
                </a:solidFill>
              </a:rPr>
              <a:t>preselitve stanovalcev</a:t>
            </a:r>
          </a:p>
          <a:p>
            <a:pPr lvl="1"/>
            <a:r>
              <a:rPr lang="sl-SI" b="1" dirty="0" smtClean="0">
                <a:solidFill>
                  <a:srgbClr val="FF0000"/>
                </a:solidFill>
              </a:rPr>
              <a:t>preseljenih več kot 600 stanovalcev</a:t>
            </a:r>
          </a:p>
          <a:p>
            <a:pPr lvl="1"/>
            <a:r>
              <a:rPr lang="sl-SI" b="1" dirty="0" smtClean="0">
                <a:solidFill>
                  <a:srgbClr val="FF0000"/>
                </a:solidFill>
              </a:rPr>
              <a:t>a so še vedno v krogih zavodov (cirkulacija) in le malo preseljenih na način, ki bi omogočal samostojno življenje</a:t>
            </a:r>
          </a:p>
          <a:p>
            <a:r>
              <a:rPr lang="sl-SI" b="1" dirty="0" smtClean="0">
                <a:solidFill>
                  <a:srgbClr val="FF0000"/>
                </a:solidFill>
              </a:rPr>
              <a:t>svetovalne pisarne</a:t>
            </a:r>
          </a:p>
          <a:p>
            <a:pPr lvl="1"/>
            <a:r>
              <a:rPr lang="sl-SI" b="1" dirty="0" smtClean="0">
                <a:solidFill>
                  <a:srgbClr val="FF0000"/>
                </a:solidFill>
              </a:rPr>
              <a:t>(750 uporabnikov v 16 pisarnah) razvijajo kapilarne oblike oskrbe in pomoči – terensko delo, a težko presežejo le svetovalni domet, saj nimajo zagotovljenih sredstev za oskrbo</a:t>
            </a:r>
          </a:p>
          <a:p>
            <a:pPr marL="0" indent="0">
              <a:buNone/>
            </a:pPr>
            <a:endParaRPr lang="sl-SI" b="1" dirty="0" smtClean="0">
              <a:solidFill>
                <a:srgbClr val="FF0000"/>
              </a:solidFill>
            </a:endParaRPr>
          </a:p>
          <a:p>
            <a:endParaRPr lang="sl-SI" b="1" dirty="0" smtClean="0">
              <a:solidFill>
                <a:srgbClr val="FF0000"/>
              </a:solidFill>
            </a:endParaRPr>
          </a:p>
          <a:p>
            <a:r>
              <a:rPr lang="sl-SI" b="1" dirty="0" smtClean="0">
                <a:solidFill>
                  <a:srgbClr val="FF0000"/>
                </a:solidFill>
              </a:rPr>
              <a:t>pomoč na domu</a:t>
            </a:r>
          </a:p>
          <a:p>
            <a:pPr lvl="1"/>
            <a:r>
              <a:rPr lang="sl-SI" b="1" dirty="0" smtClean="0">
                <a:solidFill>
                  <a:srgbClr val="FF0000"/>
                </a:solidFill>
              </a:rPr>
              <a:t>precej razvita na področju oskrbe starih (6000 vključenih) – ni usmerjena v intenzivno oskrbo in slabo dostopna ostalim skupinam uporabnikov.</a:t>
            </a:r>
          </a:p>
          <a:p>
            <a:r>
              <a:rPr lang="sl-SI" b="1" dirty="0" smtClean="0">
                <a:solidFill>
                  <a:srgbClr val="FF0000"/>
                </a:solidFill>
              </a:rPr>
              <a:t>osebni pomočniki</a:t>
            </a:r>
          </a:p>
          <a:p>
            <a:pPr lvl="1"/>
            <a:r>
              <a:rPr lang="sl-SI" b="1" dirty="0" smtClean="0">
                <a:solidFill>
                  <a:srgbClr val="FF0000"/>
                </a:solidFill>
              </a:rPr>
              <a:t>500 uporabnikov, 900 družinskih pomočnikov – slednji pomanjkljiva in </a:t>
            </a:r>
            <a:r>
              <a:rPr lang="sl-SI" b="1" dirty="0" err="1" smtClean="0">
                <a:solidFill>
                  <a:srgbClr val="FF0000"/>
                </a:solidFill>
              </a:rPr>
              <a:t>podplačana</a:t>
            </a:r>
            <a:r>
              <a:rPr lang="sl-SI" b="1" dirty="0" smtClean="0">
                <a:solidFill>
                  <a:srgbClr val="FF0000"/>
                </a:solidFill>
              </a:rPr>
              <a:t> rešitev.</a:t>
            </a:r>
          </a:p>
          <a:p>
            <a:r>
              <a:rPr lang="sl-SI" b="1" dirty="0" smtClean="0">
                <a:solidFill>
                  <a:srgbClr val="FF0000"/>
                </a:solidFill>
              </a:rPr>
              <a:t>zagovorništvo in </a:t>
            </a:r>
            <a:r>
              <a:rPr lang="sl-SI" b="1" dirty="0" err="1" smtClean="0">
                <a:solidFill>
                  <a:srgbClr val="FF0000"/>
                </a:solidFill>
              </a:rPr>
              <a:t>samozagovorništvo</a:t>
            </a:r>
            <a:endParaRPr lang="sl-SI" b="1" dirty="0" smtClean="0">
              <a:solidFill>
                <a:srgbClr val="FF0000"/>
              </a:solidFill>
            </a:endParaRPr>
          </a:p>
          <a:p>
            <a:pPr lvl="1"/>
            <a:r>
              <a:rPr lang="sl-SI" b="1" dirty="0" smtClean="0">
                <a:solidFill>
                  <a:srgbClr val="FF0000"/>
                </a:solidFill>
              </a:rPr>
              <a:t>v preteklosti Altra, PIC, zdaj zastopniki, </a:t>
            </a:r>
            <a:r>
              <a:rPr lang="sl-SI" b="1" dirty="0" err="1" smtClean="0">
                <a:solidFill>
                  <a:srgbClr val="FF0000"/>
                </a:solidFill>
              </a:rPr>
              <a:t>samozagovorništvo</a:t>
            </a:r>
            <a:r>
              <a:rPr lang="sl-SI" b="1" dirty="0" smtClean="0">
                <a:solidFill>
                  <a:srgbClr val="FF0000"/>
                </a:solidFill>
              </a:rPr>
              <a:t> v nekaterih CUDV in VDC, občansko zagovorništvo poskus v Hrastovcu, zagovorništvo kot aktivizem; omejene pristojnosti in domet.</a:t>
            </a:r>
          </a:p>
          <a:p>
            <a:r>
              <a:rPr lang="sl-SI" b="1" dirty="0" smtClean="0">
                <a:solidFill>
                  <a:srgbClr val="FF0000"/>
                </a:solidFill>
              </a:rPr>
              <a:t>osebno načrtovanje in izvajanje storitev</a:t>
            </a:r>
          </a:p>
          <a:p>
            <a:pPr lvl="1"/>
            <a:r>
              <a:rPr lang="sl-SI" b="1" dirty="0" smtClean="0">
                <a:solidFill>
                  <a:srgbClr val="FF0000"/>
                </a:solidFill>
              </a:rPr>
              <a:t>uveljavljeno kot metoda v nekaterih zavodih, CSD in NVO, a zaradi nedostopnosti sredstev dostikrat jalova in neučinkovita.</a:t>
            </a:r>
          </a:p>
          <a:p>
            <a:r>
              <a:rPr lang="sl-SI" b="1" dirty="0" smtClean="0">
                <a:solidFill>
                  <a:srgbClr val="FF0000"/>
                </a:solidFill>
              </a:rPr>
              <a:t>neposredno financiranje storitev</a:t>
            </a:r>
          </a:p>
          <a:p>
            <a:pPr lvl="1"/>
            <a:r>
              <a:rPr lang="sl-SI" b="1" dirty="0" smtClean="0">
                <a:solidFill>
                  <a:srgbClr val="FF0000"/>
                </a:solidFill>
              </a:rPr>
              <a:t>eksperimenti na Obali, eksperiment individualnega financiranja pokazali dobre rezultate (učinkovitost porabljenega denarja, večja vključenost), uspešno uveljavljajo nekateri koordinatorji, a se 92. </a:t>
            </a:r>
            <a:r>
              <a:rPr lang="sl-SI" b="1" dirty="0" err="1" smtClean="0">
                <a:solidFill>
                  <a:srgbClr val="FF0000"/>
                </a:solidFill>
              </a:rPr>
              <a:t>ZDZdr</a:t>
            </a:r>
            <a:r>
              <a:rPr lang="sl-SI" b="1" dirty="0" smtClean="0">
                <a:solidFill>
                  <a:srgbClr val="FF0000"/>
                </a:solidFill>
              </a:rPr>
              <a:t> ne uresničuje.</a:t>
            </a:r>
          </a:p>
          <a:p>
            <a:endParaRPr lang="sl-SI" b="1" dirty="0" smtClean="0">
              <a:solidFill>
                <a:srgbClr val="FF0000"/>
              </a:solidFill>
            </a:endParaRPr>
          </a:p>
          <a:p>
            <a:endParaRPr lang="sl-SI" dirty="0" smtClean="0"/>
          </a:p>
          <a:p>
            <a:r>
              <a:rPr lang="sl-SI" dirty="0" smtClean="0"/>
              <a:t>pri</a:t>
            </a:r>
            <a:r>
              <a:rPr lang="sl-SI" baseline="0" dirty="0" smtClean="0"/>
              <a:t> vseh teh zadevah do družinskih pomočnikov bi bilo smiselno napisati ali povedati, da so vse te storitve oz. programi neprimerni za ljudi, ki potrebujejo več oskrbe. </a:t>
            </a:r>
            <a:endParaRPr lang="sl-SI" dirty="0"/>
          </a:p>
        </p:txBody>
      </p:sp>
      <p:sp>
        <p:nvSpPr>
          <p:cNvPr id="4" name="Ograda številke diapozitiva 3"/>
          <p:cNvSpPr>
            <a:spLocks noGrp="1"/>
          </p:cNvSpPr>
          <p:nvPr>
            <p:ph type="sldNum" sz="quarter" idx="10"/>
          </p:nvPr>
        </p:nvSpPr>
        <p:spPr/>
        <p:txBody>
          <a:bodyPr/>
          <a:lstStyle/>
          <a:p>
            <a:fld id="{7DF601FA-E7BE-49E0-9572-8EEAA45DD5EA}" type="slidenum">
              <a:rPr lang="sl-SI" smtClean="0">
                <a:solidFill>
                  <a:prstClr val="black"/>
                </a:solidFill>
              </a:rPr>
              <a:pPr/>
              <a:t>18</a:t>
            </a:fld>
            <a:endParaRPr lang="sl-SI" dirty="0">
              <a:solidFill>
                <a:prstClr val="black"/>
              </a:solidFill>
            </a:endParaRPr>
          </a:p>
        </p:txBody>
      </p:sp>
    </p:spTree>
    <p:extLst>
      <p:ext uri="{BB962C8B-B14F-4D97-AF65-F5344CB8AC3E}">
        <p14:creationId xmlns:p14="http://schemas.microsoft.com/office/powerpoint/2010/main" val="4047703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 pri obirah in pomankljivostih</a:t>
            </a:r>
            <a:r>
              <a:rPr lang="en-US" baseline="0" dirty="0" smtClean="0"/>
              <a:t> bi lahko jasno povedal, da tudi vodstvo ni imelo več interesa, da bi proces do konca speljali. To je pomembno in se lahko od tega učimo</a:t>
            </a:r>
            <a:endParaRPr lang="en-US" dirty="0"/>
          </a:p>
        </p:txBody>
      </p:sp>
      <p:sp>
        <p:nvSpPr>
          <p:cNvPr id="4" name="Slide Number Placeholder 3"/>
          <p:cNvSpPr>
            <a:spLocks noGrp="1"/>
          </p:cNvSpPr>
          <p:nvPr>
            <p:ph type="sldNum" sz="quarter" idx="10"/>
          </p:nvPr>
        </p:nvSpPr>
        <p:spPr/>
        <p:txBody>
          <a:bodyPr/>
          <a:lstStyle/>
          <a:p>
            <a:fld id="{7DF601FA-E7BE-49E0-9572-8EEAA45DD5EA}" type="slidenum">
              <a:rPr lang="sl-SI" smtClean="0">
                <a:solidFill>
                  <a:prstClr val="black"/>
                </a:solidFill>
              </a:rPr>
              <a:pPr/>
              <a:t>19</a:t>
            </a:fld>
            <a:endParaRPr lang="sl-SI" dirty="0">
              <a:solidFill>
                <a:prstClr val="black"/>
              </a:solidFill>
            </a:endParaRPr>
          </a:p>
        </p:txBody>
      </p:sp>
    </p:spTree>
    <p:extLst>
      <p:ext uri="{BB962C8B-B14F-4D97-AF65-F5344CB8AC3E}">
        <p14:creationId xmlns:p14="http://schemas.microsoft.com/office/powerpoint/2010/main" val="1639925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Verjetno</a:t>
            </a:r>
            <a:r>
              <a:rPr lang="en-US" baseline="0" dirty="0" smtClean="0"/>
              <a:t> boš že kje drugje povedal, ampak past je tudi ta, da zadevo speljemo do polovice oziroma nedosledno. </a:t>
            </a:r>
            <a:endParaRPr lang="en-US" dirty="0"/>
          </a:p>
        </p:txBody>
      </p:sp>
      <p:sp>
        <p:nvSpPr>
          <p:cNvPr id="4" name="Slide Number Placeholder 3"/>
          <p:cNvSpPr>
            <a:spLocks noGrp="1"/>
          </p:cNvSpPr>
          <p:nvPr>
            <p:ph type="sldNum" sz="quarter" idx="10"/>
          </p:nvPr>
        </p:nvSpPr>
        <p:spPr/>
        <p:txBody>
          <a:bodyPr/>
          <a:lstStyle/>
          <a:p>
            <a:fld id="{7DF601FA-E7BE-49E0-9572-8EEAA45DD5EA}" type="slidenum">
              <a:rPr lang="sl-SI" smtClean="0">
                <a:solidFill>
                  <a:prstClr val="black"/>
                </a:solidFill>
              </a:rPr>
              <a:pPr/>
              <a:t>21</a:t>
            </a:fld>
            <a:endParaRPr lang="sl-SI" dirty="0">
              <a:solidFill>
                <a:prstClr val="black"/>
              </a:solidFill>
            </a:endParaRPr>
          </a:p>
        </p:txBody>
      </p:sp>
    </p:spTree>
    <p:extLst>
      <p:ext uri="{BB962C8B-B14F-4D97-AF65-F5344CB8AC3E}">
        <p14:creationId xmlns:p14="http://schemas.microsoft.com/office/powerpoint/2010/main" val="3029898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b="1" noProof="0" dirty="0" smtClean="0">
                <a:solidFill>
                  <a:srgbClr val="FFFF00"/>
                </a:solidFill>
              </a:rPr>
              <a:t>Dimenzije modela dezinstitucionalizacije</a:t>
            </a:r>
          </a:p>
          <a:p>
            <a:pPr marL="514350" lvl="0" indent="-514350">
              <a:buFont typeface="+mj-lt"/>
              <a:buAutoNum type="alphaUcPeriod"/>
            </a:pPr>
            <a:r>
              <a:rPr lang="sl-SI" b="1" noProof="0" dirty="0" smtClean="0">
                <a:solidFill>
                  <a:srgbClr val="FFFF00"/>
                </a:solidFill>
              </a:rPr>
              <a:t>dimenzija vsakdanjega (življenjskega) sveta uporabnikov oz. stanovalcev</a:t>
            </a:r>
          </a:p>
          <a:p>
            <a:pPr marL="514350" lvl="0" indent="-514350">
              <a:buFont typeface="+mj-lt"/>
              <a:buAutoNum type="alphaUcPeriod"/>
            </a:pPr>
            <a:r>
              <a:rPr lang="sl-SI" b="1" noProof="0" dirty="0" smtClean="0">
                <a:solidFill>
                  <a:srgbClr val="FFFF00"/>
                </a:solidFill>
              </a:rPr>
              <a:t>dimenzija odgovorov na potrebe, stiske ljudi</a:t>
            </a:r>
          </a:p>
          <a:p>
            <a:pPr marL="514350" lvl="0" indent="-514350">
              <a:buFont typeface="+mj-lt"/>
              <a:buAutoNum type="alphaUcPeriod"/>
            </a:pPr>
            <a:r>
              <a:rPr lang="sl-SI" b="1" noProof="0" dirty="0" smtClean="0">
                <a:solidFill>
                  <a:srgbClr val="FFFF00"/>
                </a:solidFill>
              </a:rPr>
              <a:t>slojevitost ravni bivanja</a:t>
            </a:r>
          </a:p>
          <a:p>
            <a:pPr marL="514350" lvl="0" indent="-514350">
              <a:buFont typeface="+mj-lt"/>
              <a:buAutoNum type="alphaUcPeriod"/>
            </a:pPr>
            <a:r>
              <a:rPr lang="sl-SI" b="1" noProof="0" dirty="0" smtClean="0">
                <a:solidFill>
                  <a:srgbClr val="FFFF00"/>
                </a:solidFill>
              </a:rPr>
              <a:t>dimenzija premen – dezinstitucionalizacije.</a:t>
            </a:r>
          </a:p>
          <a:p>
            <a:endParaRPr lang="sl-SI" b="1" noProof="0" dirty="0" smtClean="0">
              <a:solidFill>
                <a:srgbClr val="FFFF00"/>
              </a:solidFill>
            </a:endParaRPr>
          </a:p>
          <a:p>
            <a:endParaRPr lang="sl-SI" dirty="0" smtClean="0"/>
          </a:p>
          <a:p>
            <a:pPr marL="514350" lvl="0" indent="-514350">
              <a:buFont typeface="+mj-lt"/>
              <a:buAutoNum type="alphaUcPeriod"/>
            </a:pPr>
            <a:r>
              <a:rPr lang="sl-SI" b="1" noProof="0" dirty="0" smtClean="0"/>
              <a:t>Je dimenzija, ki jo opisuje indeks potreb</a:t>
            </a:r>
          </a:p>
          <a:p>
            <a:pPr marL="514350" lvl="0" indent="-514350">
              <a:buFont typeface="+mj-lt"/>
              <a:buAutoNum type="alphaUcPeriod"/>
            </a:pPr>
            <a:r>
              <a:rPr lang="sl-SI" b="1" noProof="0" dirty="0" smtClean="0"/>
              <a:t>Je dimenzija, ki jo opisujeta katalog odgovorov in taksonomija. V bistvu gre za dve podobni matrici. Razlika je, da prvi upošteva tudi hierarhijo odgovorov, torej tudi tiste, odgovore, ki niso domena socialnih služb (v tem upošteva naslednjo dimenzijo), druga pa je bolj občutljiva na različne momente odgovorov (intenzivnost, kraj, izvajalci, enostavnost, sredstva, viri itn.).</a:t>
            </a:r>
          </a:p>
          <a:p>
            <a:pPr marL="514350" lvl="0" indent="-514350">
              <a:buFont typeface="+mj-lt"/>
              <a:buAutoNum type="alphaUcPeriod"/>
            </a:pPr>
            <a:r>
              <a:rPr lang="sl-SI" b="1" noProof="0" dirty="0" smtClean="0"/>
              <a:t>Opisuje različne sloje, ki jih odgovori prečijo (življenjski svet, moč, vključevanje, metode, postopki, organizacija, poslovanje (pretok sredstev), zakonodaja, (socialna) politika, ekonomija, ideologije in kultura).</a:t>
            </a:r>
          </a:p>
          <a:p>
            <a:pPr marL="514350" lvl="0" indent="-514350">
              <a:buFont typeface="+mj-lt"/>
              <a:buAutoNum type="alphaUcPeriod"/>
            </a:pPr>
            <a:r>
              <a:rPr lang="sl-SI" b="1" noProof="0" dirty="0" smtClean="0"/>
              <a:t>Je </a:t>
            </a:r>
            <a:r>
              <a:rPr lang="sl-SI" b="1" noProof="0" dirty="0" err="1" smtClean="0"/>
              <a:t>diahronična</a:t>
            </a:r>
            <a:r>
              <a:rPr lang="sl-SI" b="1" noProof="0" dirty="0" smtClean="0"/>
              <a:t> in strukturna dimenzija (pa tudi prostorska-geografska), ki govori o strukturnih spremembah v času in prostoru. Vsebovana je v članku (</a:t>
            </a:r>
            <a:r>
              <a:rPr lang="sl-SI" b="1" noProof="0" dirty="0" err="1" smtClean="0"/>
              <a:t>mašina</a:t>
            </a:r>
            <a:r>
              <a:rPr lang="sl-SI" b="1" noProof="0" dirty="0" smtClean="0"/>
              <a:t> dezinstitucionalizacije) in pa v uvodnih shemah v dolgotrajno oskrbo. Opisuje pot, tok sprememb, ki se morajo zgoditi. Z življenjskim svetom jo povezujejo načela normalizacije oz. vrednotenja družbenih vlog. </a:t>
            </a:r>
          </a:p>
          <a:p>
            <a:pPr marL="514350" indent="-514350">
              <a:buFont typeface="+mj-lt"/>
              <a:buAutoNum type="alphaUcPeriod"/>
            </a:pPr>
            <a:endParaRPr lang="sl-SI" b="1" noProof="0" dirty="0" smtClean="0"/>
          </a:p>
          <a:p>
            <a:pPr>
              <a:lnSpc>
                <a:spcPct val="120000"/>
              </a:lnSpc>
            </a:pPr>
            <a:r>
              <a:rPr lang="sl-SI" b="1" noProof="0" dirty="0" smtClean="0"/>
              <a:t>Model - izrek: </a:t>
            </a:r>
            <a:br>
              <a:rPr lang="sl-SI" b="1" noProof="0" dirty="0" smtClean="0"/>
            </a:br>
            <a:r>
              <a:rPr lang="sl-SI" b="1" noProof="0" dirty="0" smtClean="0"/>
              <a:t> </a:t>
            </a:r>
            <a:r>
              <a:rPr lang="sl-SI" b="1" i="1" noProof="0" dirty="0" smtClean="0"/>
              <a:t>Na neko stisko v določeni življenjski situaciji obstaja večje število (morda celo nešteto) potencialnih odgovorov. </a:t>
            </a:r>
            <a:endParaRPr lang="sl-SI" b="1" noProof="0" dirty="0" smtClean="0"/>
          </a:p>
          <a:p>
            <a:pPr>
              <a:lnSpc>
                <a:spcPct val="120000"/>
              </a:lnSpc>
            </a:pPr>
            <a:r>
              <a:rPr lang="sl-SI" b="1" i="1" noProof="0" dirty="0" smtClean="0"/>
              <a:t>Ti odgovori v različni meri krepijo (slabijo), vključujejo (izključujejo) in umestijo (premestijo) človeka. </a:t>
            </a:r>
            <a:endParaRPr lang="sl-SI" b="1" noProof="0" dirty="0" smtClean="0"/>
          </a:p>
          <a:p>
            <a:pPr>
              <a:lnSpc>
                <a:spcPct val="120000"/>
              </a:lnSpc>
            </a:pPr>
            <a:r>
              <a:rPr lang="sl-SI" b="1" i="1" noProof="0" dirty="0" smtClean="0"/>
              <a:t> Kakšen bo odgovor na stisko, je odvisno od možnosti izraza želje (volje) človeka in materiala, ki mu je na razpolago ali ki ga lahko poraja skupaj z drugimi s pomočjo virov, ki so mu na razpolago, da skupaj z drugimi svoje želje uresničuje. </a:t>
            </a:r>
            <a:endParaRPr lang="sl-SI" b="1" noProof="0" dirty="0" smtClean="0"/>
          </a:p>
          <a:p>
            <a:pPr>
              <a:lnSpc>
                <a:spcPct val="120000"/>
              </a:lnSpc>
            </a:pPr>
            <a:r>
              <a:rPr lang="sl-SI" b="1" i="1" noProof="0" dirty="0" smtClean="0"/>
              <a:t> Kakšen bo odgovor določa tudi sintaksa ustvarjanja odgovorov, kjer ima lastnina in odtujenost virov predikatno vrednost in določa vrednost intenzivnosti posega v življenjski svet človeka, kot tudi subjekta akcije in spremembe. </a:t>
            </a:r>
            <a:endParaRPr lang="sl-SI" b="1" noProof="0" dirty="0" smtClean="0"/>
          </a:p>
          <a:p>
            <a:pPr>
              <a:lnSpc>
                <a:spcPct val="120000"/>
              </a:lnSpc>
            </a:pPr>
            <a:r>
              <a:rPr lang="sl-SI" b="1" i="1" noProof="0" dirty="0" smtClean="0"/>
              <a:t> Odgovor na stisko je vedno sprememba življenjskega sveta, na katerega vplivajo vektorji raznih abstraktnih shem na različnih ravneh bivanja.</a:t>
            </a:r>
            <a:endParaRPr lang="sl-SI" b="1" noProof="0" dirty="0" smtClean="0"/>
          </a:p>
          <a:p>
            <a:pPr>
              <a:lnSpc>
                <a:spcPct val="120000"/>
              </a:lnSpc>
            </a:pPr>
            <a:r>
              <a:rPr lang="sl-SI" b="1" i="1" noProof="0" dirty="0" smtClean="0"/>
              <a:t> Dezinstitucionalizacijo lahko štejemo kot spremembo abstraktnih shem, ki dovoljujejo beg od </a:t>
            </a:r>
            <a:r>
              <a:rPr lang="sl-SI" b="1" i="1" noProof="0" dirty="0" err="1" smtClean="0"/>
              <a:t>totalizirajočih</a:t>
            </a:r>
            <a:r>
              <a:rPr lang="sl-SI" b="1" i="1" noProof="0" dirty="0" smtClean="0"/>
              <a:t> k </a:t>
            </a:r>
            <a:r>
              <a:rPr lang="sl-SI" b="1" i="1" noProof="0" dirty="0" err="1" smtClean="0"/>
              <a:t>singularizajočim</a:t>
            </a:r>
            <a:r>
              <a:rPr lang="sl-SI" b="1" i="1" noProof="0" dirty="0" smtClean="0"/>
              <a:t>, ki prostorsko razpršijo odgovore, uvedejo množico mrežno (gomoljčno, </a:t>
            </a:r>
            <a:r>
              <a:rPr lang="sl-SI" b="1" i="1" noProof="0" dirty="0" err="1" smtClean="0"/>
              <a:t>rizomsko</a:t>
            </a:r>
            <a:r>
              <a:rPr lang="sl-SI" b="1" i="1" noProof="0" dirty="0" smtClean="0"/>
              <a:t>) povezanih akterjev in situacij, pa tudi prenesejo moč od virtualnih institucij k dejanskim ljudem. </a:t>
            </a:r>
            <a:endParaRPr lang="sl-SI" b="1" noProof="0" dirty="0" smtClean="0"/>
          </a:p>
          <a:p>
            <a:pPr>
              <a:lnSpc>
                <a:spcPct val="120000"/>
              </a:lnSpc>
            </a:pPr>
            <a:r>
              <a:rPr lang="sl-SI" b="1" i="1" noProof="0" dirty="0" smtClean="0"/>
              <a:t> Konkretna preselitev torej pomeni prehod iz totalne situacije v povezovanje z različnimi viri moči z osvobajajočo in prilaščajočo sintakso z uporabo dostopnih sredstev in ustvarjanjem želenih odgovorov. pomeni tudi premik iz institucionalnega življenjskega sveta v vsakdanji življenjski svet. </a:t>
            </a:r>
            <a:endParaRPr lang="sl-SI" b="1" noProof="0" dirty="0" smtClean="0"/>
          </a:p>
          <a:p>
            <a:pPr>
              <a:lnSpc>
                <a:spcPct val="120000"/>
              </a:lnSpc>
            </a:pPr>
            <a:endParaRPr lang="sl-SI" b="1" noProof="0" dirty="0" smtClean="0"/>
          </a:p>
          <a:p>
            <a:endParaRPr lang="sl-SI" dirty="0"/>
          </a:p>
        </p:txBody>
      </p:sp>
      <p:sp>
        <p:nvSpPr>
          <p:cNvPr id="4" name="Ograda številke diapozitiva 3"/>
          <p:cNvSpPr>
            <a:spLocks noGrp="1"/>
          </p:cNvSpPr>
          <p:nvPr>
            <p:ph type="sldNum" sz="quarter" idx="10"/>
          </p:nvPr>
        </p:nvSpPr>
        <p:spPr/>
        <p:txBody>
          <a:bodyPr/>
          <a:lstStyle/>
          <a:p>
            <a:fld id="{F1EE8DA1-926B-4D9E-A304-126B81341077}" type="slidenum">
              <a:rPr lang="sl-SI" smtClean="0"/>
              <a:t>24</a:t>
            </a:fld>
            <a:endParaRPr lang="sl-SI"/>
          </a:p>
        </p:txBody>
      </p:sp>
    </p:spTree>
    <p:extLst>
      <p:ext uri="{BB962C8B-B14F-4D97-AF65-F5344CB8AC3E}">
        <p14:creationId xmlns:p14="http://schemas.microsoft.com/office/powerpoint/2010/main" val="4152195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b="1" i="1" dirty="0" smtClean="0">
                <a:solidFill>
                  <a:srgbClr val="C00000"/>
                </a:solidFill>
              </a:rPr>
              <a:t>brez zapiranja in prisile </a:t>
            </a:r>
          </a:p>
          <a:p>
            <a:pPr lvl="1"/>
            <a:r>
              <a:rPr lang="sl-SI" b="1" dirty="0" smtClean="0">
                <a:solidFill>
                  <a:srgbClr val="C00000"/>
                </a:solidFill>
              </a:rPr>
              <a:t>novi sistem dolgotrajne oskrbe ljudi, ki so zdaj v omenjenih ustanovah, bi moral povsem odpraviti kakršnekoli oblike zapiranja ali prisile. Ne samo ker jemljejo človeku dostojanstvo in so v korenitem nasprotju z osnovnim etičnim imperativom svobode, ampak tudi ker so nepotrebne, škodljive in onemogočajo resnično strokovno delo.</a:t>
            </a:r>
          </a:p>
          <a:p>
            <a:r>
              <a:rPr lang="sl-SI" b="1" i="1" dirty="0" smtClean="0">
                <a:solidFill>
                  <a:srgbClr val="C00000"/>
                </a:solidFill>
              </a:rPr>
              <a:t>brez snemanja smetane </a:t>
            </a:r>
          </a:p>
          <a:p>
            <a:pPr lvl="1"/>
            <a:r>
              <a:rPr lang="sl-SI" b="1" i="1" dirty="0" smtClean="0">
                <a:solidFill>
                  <a:srgbClr val="C00000"/>
                </a:solidFill>
              </a:rPr>
              <a:t>n</a:t>
            </a:r>
            <a:r>
              <a:rPr lang="sl-SI" b="1" dirty="0" smtClean="0">
                <a:solidFill>
                  <a:srgbClr val="C00000"/>
                </a:solidFill>
              </a:rPr>
              <a:t>ajprej je treba preseliti ljudi, ki rabijo več podpore. Na videz logična ideja, da se preselijo najprej tisti stanovalci, ki so najbolj sposobni živeti zunaj se na dolgi rok izkaže za </a:t>
            </a:r>
            <a:r>
              <a:rPr lang="sl-SI" b="1" dirty="0" err="1" smtClean="0">
                <a:solidFill>
                  <a:srgbClr val="C00000"/>
                </a:solidFill>
              </a:rPr>
              <a:t>antiproduktivno</a:t>
            </a:r>
            <a:r>
              <a:rPr lang="sl-SI" b="1" dirty="0" smtClean="0">
                <a:solidFill>
                  <a:srgbClr val="C00000"/>
                </a:solidFill>
              </a:rPr>
              <a:t> in je etično vprašljiva – kdo bo odločal o pravici živeti v skupnosti?</a:t>
            </a:r>
          </a:p>
          <a:p>
            <a:r>
              <a:rPr lang="sl-SI" b="1" i="1" dirty="0" smtClean="0">
                <a:solidFill>
                  <a:srgbClr val="C00000"/>
                </a:solidFill>
              </a:rPr>
              <a:t>samostojno življenje</a:t>
            </a:r>
            <a:endParaRPr lang="sl-SI" b="1" dirty="0" smtClean="0">
              <a:solidFill>
                <a:srgbClr val="C00000"/>
              </a:solidFill>
            </a:endParaRPr>
          </a:p>
          <a:p>
            <a:pPr lvl="1"/>
            <a:r>
              <a:rPr lang="sl-SI" b="1" dirty="0" smtClean="0">
                <a:solidFill>
                  <a:srgbClr val="C00000"/>
                </a:solidFill>
              </a:rPr>
              <a:t>Idealni izid dezinstitucionalizacije je ljudje naj bi (s podporo) živeli doma. Stanovanjske skupine in druge majhne enote (od 4 do 6 ljudi) bi morale biti namenjene samo kot vmesna, prehodna struktura za preselitev. Rezultat po osmih letih bi lahko bil 2000 ljudi, ki bi živeli samostojno pri sebi doma in 1000 ljudi, ki bi stanovali v manjših enotah.</a:t>
            </a:r>
          </a:p>
          <a:p>
            <a:r>
              <a:rPr lang="sl-SI" b="1" i="1" dirty="0" smtClean="0">
                <a:solidFill>
                  <a:srgbClr val="C00000"/>
                </a:solidFill>
              </a:rPr>
              <a:t>skupnostne službe</a:t>
            </a:r>
          </a:p>
          <a:p>
            <a:pPr lvl="1"/>
            <a:r>
              <a:rPr lang="sl-SI" b="1" dirty="0" smtClean="0">
                <a:solidFill>
                  <a:srgbClr val="C00000"/>
                </a:solidFill>
              </a:rPr>
              <a:t>med njimi: krizni centri, prostori za umik ali oddih, kjer bi ljudje dobili nujno podporo.</a:t>
            </a:r>
          </a:p>
          <a:p>
            <a:r>
              <a:rPr lang="sl-SI" b="1" i="1" dirty="0" smtClean="0">
                <a:solidFill>
                  <a:srgbClr val="C00000"/>
                </a:solidFill>
              </a:rPr>
              <a:t>Ustavitev </a:t>
            </a:r>
          </a:p>
          <a:p>
            <a:pPr lvl="1"/>
            <a:r>
              <a:rPr lang="sl-SI" b="1" dirty="0" smtClean="0">
                <a:solidFill>
                  <a:srgbClr val="C00000"/>
                </a:solidFill>
              </a:rPr>
              <a:t>namestitev v institucionalne kapacitete in postavitev določenih </a:t>
            </a:r>
          </a:p>
          <a:p>
            <a:r>
              <a:rPr lang="sl-SI" b="1" i="1" dirty="0" smtClean="0">
                <a:solidFill>
                  <a:srgbClr val="C00000"/>
                </a:solidFill>
              </a:rPr>
              <a:t>datumov </a:t>
            </a:r>
          </a:p>
          <a:p>
            <a:pPr lvl="1"/>
            <a:r>
              <a:rPr lang="sl-SI" b="1" dirty="0" smtClean="0">
                <a:solidFill>
                  <a:srgbClr val="C00000"/>
                </a:solidFill>
              </a:rPr>
              <a:t>za dokončno zapiranje</a:t>
            </a:r>
          </a:p>
          <a:p>
            <a:pPr marL="0" indent="0">
              <a:buNone/>
            </a:pPr>
            <a:endParaRPr lang="sl-SI" b="1" dirty="0" smtClean="0">
              <a:solidFill>
                <a:srgbClr val="C00000"/>
              </a:solidFill>
            </a:endParaRPr>
          </a:p>
          <a:p>
            <a:endParaRPr lang="sl-SI" dirty="0"/>
          </a:p>
        </p:txBody>
      </p:sp>
      <p:sp>
        <p:nvSpPr>
          <p:cNvPr id="4" name="Ograda številke diapozitiva 3"/>
          <p:cNvSpPr>
            <a:spLocks noGrp="1"/>
          </p:cNvSpPr>
          <p:nvPr>
            <p:ph type="sldNum" sz="quarter" idx="10"/>
          </p:nvPr>
        </p:nvSpPr>
        <p:spPr/>
        <p:txBody>
          <a:bodyPr/>
          <a:lstStyle/>
          <a:p>
            <a:fld id="{F1EE8DA1-926B-4D9E-A304-126B81341077}" type="slidenum">
              <a:rPr lang="sl-SI" smtClean="0"/>
              <a:t>27</a:t>
            </a:fld>
            <a:endParaRPr lang="sl-SI"/>
          </a:p>
        </p:txBody>
      </p:sp>
    </p:spTree>
    <p:extLst>
      <p:ext uri="{BB962C8B-B14F-4D97-AF65-F5344CB8AC3E}">
        <p14:creationId xmlns:p14="http://schemas.microsoft.com/office/powerpoint/2010/main" val="4071092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p>
            <a:fld id="{E73CD6C2-FCDA-4886-9A04-F10F285CC515}" type="datetimeFigureOut">
              <a:rPr lang="sl-SI" smtClean="0"/>
              <a:t>19.6.2015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9D907F3B-678E-4C02-B833-5AFB29660EE7}" type="slidenum">
              <a:rPr lang="sl-SI" smtClean="0"/>
              <a:t>‹#›</a:t>
            </a:fld>
            <a:endParaRPr lang="sl-SI"/>
          </a:p>
        </p:txBody>
      </p:sp>
    </p:spTree>
    <p:extLst>
      <p:ext uri="{BB962C8B-B14F-4D97-AF65-F5344CB8AC3E}">
        <p14:creationId xmlns:p14="http://schemas.microsoft.com/office/powerpoint/2010/main" val="1387979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E73CD6C2-FCDA-4886-9A04-F10F285CC515}" type="datetimeFigureOut">
              <a:rPr lang="sl-SI" smtClean="0"/>
              <a:t>19.6.2015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9D907F3B-678E-4C02-B833-5AFB29660EE7}" type="slidenum">
              <a:rPr lang="sl-SI" smtClean="0"/>
              <a:t>‹#›</a:t>
            </a:fld>
            <a:endParaRPr lang="sl-SI"/>
          </a:p>
        </p:txBody>
      </p:sp>
    </p:spTree>
    <p:extLst>
      <p:ext uri="{BB962C8B-B14F-4D97-AF65-F5344CB8AC3E}">
        <p14:creationId xmlns:p14="http://schemas.microsoft.com/office/powerpoint/2010/main" val="351391533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5B04A862-F4C0-49D0-B622-E6569887A8FB}" type="datetimeFigureOut">
              <a:rPr lang="sl-SI" smtClean="0">
                <a:solidFill>
                  <a:prstClr val="black">
                    <a:tint val="75000"/>
                  </a:prstClr>
                </a:solidFill>
              </a:rPr>
              <a:pPr/>
              <a:t>19.6.2015</a:t>
            </a:fld>
            <a:endParaRPr lang="sl-SI" dirty="0">
              <a:solidFill>
                <a:prstClr val="black">
                  <a:tint val="75000"/>
                </a:prstClr>
              </a:solidFill>
            </a:endParaRPr>
          </a:p>
        </p:txBody>
      </p:sp>
      <p:sp>
        <p:nvSpPr>
          <p:cNvPr id="5" name="Ograda noge 4"/>
          <p:cNvSpPr>
            <a:spLocks noGrp="1"/>
          </p:cNvSpPr>
          <p:nvPr>
            <p:ph type="ftr" sz="quarter" idx="11"/>
          </p:nvPr>
        </p:nvSpPr>
        <p:spPr/>
        <p:txBody>
          <a:bodyPr/>
          <a:lstStyle/>
          <a:p>
            <a:endParaRPr lang="sl-SI" dirty="0">
              <a:solidFill>
                <a:prstClr val="black">
                  <a:tint val="75000"/>
                </a:prstClr>
              </a:solidFill>
            </a:endParaRPr>
          </a:p>
        </p:txBody>
      </p:sp>
      <p:sp>
        <p:nvSpPr>
          <p:cNvPr id="6" name="Ograda številke diapozitiva 5"/>
          <p:cNvSpPr>
            <a:spLocks noGrp="1"/>
          </p:cNvSpPr>
          <p:nvPr>
            <p:ph type="sldNum" sz="quarter" idx="12"/>
          </p:nvPr>
        </p:nvSpPr>
        <p:spPr/>
        <p:txBody>
          <a:bodyPr/>
          <a:lstStyle/>
          <a:p>
            <a:fld id="{B7861C3C-7BC8-46DD-85D5-682981EAA38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307858457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5B04A862-F4C0-49D0-B622-E6569887A8FB}" type="datetimeFigureOut">
              <a:rPr lang="sl-SI" smtClean="0">
                <a:solidFill>
                  <a:prstClr val="black">
                    <a:tint val="75000"/>
                  </a:prstClr>
                </a:solidFill>
              </a:rPr>
              <a:pPr/>
              <a:t>19.6.2015</a:t>
            </a:fld>
            <a:endParaRPr lang="sl-SI" dirty="0">
              <a:solidFill>
                <a:prstClr val="black">
                  <a:tint val="75000"/>
                </a:prstClr>
              </a:solidFill>
            </a:endParaRPr>
          </a:p>
        </p:txBody>
      </p:sp>
      <p:sp>
        <p:nvSpPr>
          <p:cNvPr id="5" name="Ograda noge 4"/>
          <p:cNvSpPr>
            <a:spLocks noGrp="1"/>
          </p:cNvSpPr>
          <p:nvPr>
            <p:ph type="ftr" sz="quarter" idx="11"/>
          </p:nvPr>
        </p:nvSpPr>
        <p:spPr/>
        <p:txBody>
          <a:bodyPr/>
          <a:lstStyle/>
          <a:p>
            <a:endParaRPr lang="sl-SI" dirty="0">
              <a:solidFill>
                <a:prstClr val="black">
                  <a:tint val="75000"/>
                </a:prstClr>
              </a:solidFill>
            </a:endParaRPr>
          </a:p>
        </p:txBody>
      </p:sp>
      <p:sp>
        <p:nvSpPr>
          <p:cNvPr id="6" name="Ograda številke diapozitiva 5"/>
          <p:cNvSpPr>
            <a:spLocks noGrp="1"/>
          </p:cNvSpPr>
          <p:nvPr>
            <p:ph type="sldNum" sz="quarter" idx="12"/>
          </p:nvPr>
        </p:nvSpPr>
        <p:spPr/>
        <p:txBody>
          <a:bodyPr/>
          <a:lstStyle/>
          <a:p>
            <a:fld id="{B7861C3C-7BC8-46DD-85D5-682981EAA38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36230737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p>
            <a:fld id="{E73CD6C2-FCDA-4886-9A04-F10F285CC515}" type="datetimeFigureOut">
              <a:rPr lang="sl-SI" smtClean="0">
                <a:solidFill>
                  <a:prstClr val="black">
                    <a:tint val="75000"/>
                  </a:prstClr>
                </a:solidFill>
              </a:rPr>
              <a:pPr/>
              <a:t>19.6.2015</a:t>
            </a:fld>
            <a:endParaRPr lang="sl-SI">
              <a:solidFill>
                <a:prstClr val="black">
                  <a:tint val="75000"/>
                </a:prstClr>
              </a:solidFill>
            </a:endParaRPr>
          </a:p>
        </p:txBody>
      </p:sp>
      <p:sp>
        <p:nvSpPr>
          <p:cNvPr id="5" name="Ograda noge 4"/>
          <p:cNvSpPr>
            <a:spLocks noGrp="1"/>
          </p:cNvSpPr>
          <p:nvPr>
            <p:ph type="ftr" sz="quarter" idx="11"/>
          </p:nvPr>
        </p:nvSpPr>
        <p:spPr/>
        <p:txBody>
          <a:bodyPr/>
          <a:lstStyle/>
          <a:p>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9D907F3B-678E-4C02-B833-5AFB29660EE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08989836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E73CD6C2-FCDA-4886-9A04-F10F285CC515}" type="datetimeFigureOut">
              <a:rPr lang="sl-SI" smtClean="0">
                <a:solidFill>
                  <a:prstClr val="black">
                    <a:tint val="75000"/>
                  </a:prstClr>
                </a:solidFill>
              </a:rPr>
              <a:pPr/>
              <a:t>19.6.2015</a:t>
            </a:fld>
            <a:endParaRPr lang="sl-SI">
              <a:solidFill>
                <a:prstClr val="black">
                  <a:tint val="75000"/>
                </a:prstClr>
              </a:solidFill>
            </a:endParaRPr>
          </a:p>
        </p:txBody>
      </p:sp>
      <p:sp>
        <p:nvSpPr>
          <p:cNvPr id="5" name="Ograda noge 4"/>
          <p:cNvSpPr>
            <a:spLocks noGrp="1"/>
          </p:cNvSpPr>
          <p:nvPr>
            <p:ph type="ftr" sz="quarter" idx="11"/>
          </p:nvPr>
        </p:nvSpPr>
        <p:spPr/>
        <p:txBody>
          <a:bodyPr/>
          <a:lstStyle/>
          <a:p>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9D907F3B-678E-4C02-B833-5AFB29660EE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45597079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p>
            <a:fld id="{E73CD6C2-FCDA-4886-9A04-F10F285CC515}" type="datetimeFigureOut">
              <a:rPr lang="sl-SI" smtClean="0">
                <a:solidFill>
                  <a:prstClr val="black">
                    <a:tint val="75000"/>
                  </a:prstClr>
                </a:solidFill>
              </a:rPr>
              <a:pPr/>
              <a:t>19.6.2015</a:t>
            </a:fld>
            <a:endParaRPr lang="sl-SI">
              <a:solidFill>
                <a:prstClr val="black">
                  <a:tint val="75000"/>
                </a:prstClr>
              </a:solidFill>
            </a:endParaRPr>
          </a:p>
        </p:txBody>
      </p:sp>
      <p:sp>
        <p:nvSpPr>
          <p:cNvPr id="5" name="Ograda noge 4"/>
          <p:cNvSpPr>
            <a:spLocks noGrp="1"/>
          </p:cNvSpPr>
          <p:nvPr>
            <p:ph type="ftr" sz="quarter" idx="11"/>
          </p:nvPr>
        </p:nvSpPr>
        <p:spPr/>
        <p:txBody>
          <a:bodyPr/>
          <a:lstStyle/>
          <a:p>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9D907F3B-678E-4C02-B833-5AFB29660EE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3301172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E73CD6C2-FCDA-4886-9A04-F10F285CC515}" type="datetimeFigureOut">
              <a:rPr lang="sl-SI" smtClean="0">
                <a:solidFill>
                  <a:prstClr val="black">
                    <a:tint val="75000"/>
                  </a:prstClr>
                </a:solidFill>
              </a:rPr>
              <a:pPr/>
              <a:t>19.6.2015</a:t>
            </a:fld>
            <a:endParaRPr lang="sl-SI">
              <a:solidFill>
                <a:prstClr val="black">
                  <a:tint val="75000"/>
                </a:prstClr>
              </a:solidFill>
            </a:endParaRPr>
          </a:p>
        </p:txBody>
      </p:sp>
      <p:sp>
        <p:nvSpPr>
          <p:cNvPr id="6" name="Ograda noge 5"/>
          <p:cNvSpPr>
            <a:spLocks noGrp="1"/>
          </p:cNvSpPr>
          <p:nvPr>
            <p:ph type="ftr" sz="quarter" idx="11"/>
          </p:nvPr>
        </p:nvSpPr>
        <p:spPr/>
        <p:txBody>
          <a:bodyPr/>
          <a:lstStyle/>
          <a:p>
            <a:endParaRPr lang="sl-SI">
              <a:solidFill>
                <a:prstClr val="black">
                  <a:tint val="75000"/>
                </a:prstClr>
              </a:solidFill>
            </a:endParaRPr>
          </a:p>
        </p:txBody>
      </p:sp>
      <p:sp>
        <p:nvSpPr>
          <p:cNvPr id="7" name="Ograda številke diapozitiva 6"/>
          <p:cNvSpPr>
            <a:spLocks noGrp="1"/>
          </p:cNvSpPr>
          <p:nvPr>
            <p:ph type="sldNum" sz="quarter" idx="12"/>
          </p:nvPr>
        </p:nvSpPr>
        <p:spPr/>
        <p:txBody>
          <a:bodyPr/>
          <a:lstStyle/>
          <a:p>
            <a:fld id="{9D907F3B-678E-4C02-B833-5AFB29660EE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71658640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E73CD6C2-FCDA-4886-9A04-F10F285CC515}" type="datetimeFigureOut">
              <a:rPr lang="sl-SI" smtClean="0">
                <a:solidFill>
                  <a:prstClr val="black">
                    <a:tint val="75000"/>
                  </a:prstClr>
                </a:solidFill>
              </a:rPr>
              <a:pPr/>
              <a:t>19.6.2015</a:t>
            </a:fld>
            <a:endParaRPr lang="sl-SI">
              <a:solidFill>
                <a:prstClr val="black">
                  <a:tint val="75000"/>
                </a:prstClr>
              </a:solidFill>
            </a:endParaRPr>
          </a:p>
        </p:txBody>
      </p:sp>
      <p:sp>
        <p:nvSpPr>
          <p:cNvPr id="8" name="Ograda noge 7"/>
          <p:cNvSpPr>
            <a:spLocks noGrp="1"/>
          </p:cNvSpPr>
          <p:nvPr>
            <p:ph type="ftr" sz="quarter" idx="11"/>
          </p:nvPr>
        </p:nvSpPr>
        <p:spPr/>
        <p:txBody>
          <a:bodyPr/>
          <a:lstStyle/>
          <a:p>
            <a:endParaRPr lang="sl-SI">
              <a:solidFill>
                <a:prstClr val="black">
                  <a:tint val="75000"/>
                </a:prstClr>
              </a:solidFill>
            </a:endParaRPr>
          </a:p>
        </p:txBody>
      </p:sp>
      <p:sp>
        <p:nvSpPr>
          <p:cNvPr id="9" name="Ograda številke diapozitiva 8"/>
          <p:cNvSpPr>
            <a:spLocks noGrp="1"/>
          </p:cNvSpPr>
          <p:nvPr>
            <p:ph type="sldNum" sz="quarter" idx="12"/>
          </p:nvPr>
        </p:nvSpPr>
        <p:spPr/>
        <p:txBody>
          <a:bodyPr/>
          <a:lstStyle/>
          <a:p>
            <a:fld id="{9D907F3B-678E-4C02-B833-5AFB29660EE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81787789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2"/>
          <p:cNvSpPr>
            <a:spLocks noGrp="1"/>
          </p:cNvSpPr>
          <p:nvPr>
            <p:ph type="dt" sz="half" idx="10"/>
          </p:nvPr>
        </p:nvSpPr>
        <p:spPr/>
        <p:txBody>
          <a:bodyPr/>
          <a:lstStyle/>
          <a:p>
            <a:fld id="{E73CD6C2-FCDA-4886-9A04-F10F285CC515}" type="datetimeFigureOut">
              <a:rPr lang="sl-SI" smtClean="0">
                <a:solidFill>
                  <a:prstClr val="black">
                    <a:tint val="75000"/>
                  </a:prstClr>
                </a:solidFill>
              </a:rPr>
              <a:pPr/>
              <a:t>19.6.2015</a:t>
            </a:fld>
            <a:endParaRPr lang="sl-SI">
              <a:solidFill>
                <a:prstClr val="black">
                  <a:tint val="75000"/>
                </a:prstClr>
              </a:solidFill>
            </a:endParaRPr>
          </a:p>
        </p:txBody>
      </p:sp>
      <p:sp>
        <p:nvSpPr>
          <p:cNvPr id="4" name="Ograda noge 3"/>
          <p:cNvSpPr>
            <a:spLocks noGrp="1"/>
          </p:cNvSpPr>
          <p:nvPr>
            <p:ph type="ftr" sz="quarter" idx="11"/>
          </p:nvPr>
        </p:nvSpPr>
        <p:spPr/>
        <p:txBody>
          <a:bodyPr/>
          <a:lstStyle/>
          <a:p>
            <a:endParaRPr lang="sl-SI">
              <a:solidFill>
                <a:prstClr val="black">
                  <a:tint val="75000"/>
                </a:prstClr>
              </a:solidFill>
            </a:endParaRPr>
          </a:p>
        </p:txBody>
      </p:sp>
      <p:sp>
        <p:nvSpPr>
          <p:cNvPr id="5" name="Ograda številke diapozitiva 4"/>
          <p:cNvSpPr>
            <a:spLocks noGrp="1"/>
          </p:cNvSpPr>
          <p:nvPr>
            <p:ph type="sldNum" sz="quarter" idx="12"/>
          </p:nvPr>
        </p:nvSpPr>
        <p:spPr/>
        <p:txBody>
          <a:bodyPr/>
          <a:lstStyle/>
          <a:p>
            <a:fld id="{9D907F3B-678E-4C02-B833-5AFB29660EE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7800621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E73CD6C2-FCDA-4886-9A04-F10F285CC515}" type="datetimeFigureOut">
              <a:rPr lang="sl-SI" smtClean="0">
                <a:solidFill>
                  <a:prstClr val="black">
                    <a:tint val="75000"/>
                  </a:prstClr>
                </a:solidFill>
              </a:rPr>
              <a:pPr/>
              <a:t>19.6.2015</a:t>
            </a:fld>
            <a:endParaRPr lang="sl-SI">
              <a:solidFill>
                <a:prstClr val="black">
                  <a:tint val="75000"/>
                </a:prstClr>
              </a:solidFill>
            </a:endParaRPr>
          </a:p>
        </p:txBody>
      </p:sp>
      <p:sp>
        <p:nvSpPr>
          <p:cNvPr id="3" name="Ograda noge 2"/>
          <p:cNvSpPr>
            <a:spLocks noGrp="1"/>
          </p:cNvSpPr>
          <p:nvPr>
            <p:ph type="ftr" sz="quarter" idx="11"/>
          </p:nvPr>
        </p:nvSpPr>
        <p:spPr/>
        <p:txBody>
          <a:bodyPr/>
          <a:lstStyle/>
          <a:p>
            <a:endParaRPr lang="sl-SI">
              <a:solidFill>
                <a:prstClr val="black">
                  <a:tint val="75000"/>
                </a:prstClr>
              </a:solidFill>
            </a:endParaRPr>
          </a:p>
        </p:txBody>
      </p:sp>
      <p:sp>
        <p:nvSpPr>
          <p:cNvPr id="4" name="Ograda številke diapozitiva 3"/>
          <p:cNvSpPr>
            <a:spLocks noGrp="1"/>
          </p:cNvSpPr>
          <p:nvPr>
            <p:ph type="sldNum" sz="quarter" idx="12"/>
          </p:nvPr>
        </p:nvSpPr>
        <p:spPr/>
        <p:txBody>
          <a:bodyPr/>
          <a:lstStyle/>
          <a:p>
            <a:fld id="{9D907F3B-678E-4C02-B833-5AFB29660EE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4721920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E73CD6C2-FCDA-4886-9A04-F10F285CC515}" type="datetimeFigureOut">
              <a:rPr lang="sl-SI" smtClean="0">
                <a:solidFill>
                  <a:prstClr val="black">
                    <a:tint val="75000"/>
                  </a:prstClr>
                </a:solidFill>
              </a:rPr>
              <a:pPr/>
              <a:t>19.6.2015</a:t>
            </a:fld>
            <a:endParaRPr lang="sl-SI">
              <a:solidFill>
                <a:prstClr val="black">
                  <a:tint val="75000"/>
                </a:prstClr>
              </a:solidFill>
            </a:endParaRPr>
          </a:p>
        </p:txBody>
      </p:sp>
      <p:sp>
        <p:nvSpPr>
          <p:cNvPr id="6" name="Ograda noge 5"/>
          <p:cNvSpPr>
            <a:spLocks noGrp="1"/>
          </p:cNvSpPr>
          <p:nvPr>
            <p:ph type="ftr" sz="quarter" idx="11"/>
          </p:nvPr>
        </p:nvSpPr>
        <p:spPr/>
        <p:txBody>
          <a:bodyPr/>
          <a:lstStyle/>
          <a:p>
            <a:endParaRPr lang="sl-SI">
              <a:solidFill>
                <a:prstClr val="black">
                  <a:tint val="75000"/>
                </a:prstClr>
              </a:solidFill>
            </a:endParaRPr>
          </a:p>
        </p:txBody>
      </p:sp>
      <p:sp>
        <p:nvSpPr>
          <p:cNvPr id="7" name="Ograda številke diapozitiva 6"/>
          <p:cNvSpPr>
            <a:spLocks noGrp="1"/>
          </p:cNvSpPr>
          <p:nvPr>
            <p:ph type="sldNum" sz="quarter" idx="12"/>
          </p:nvPr>
        </p:nvSpPr>
        <p:spPr/>
        <p:txBody>
          <a:bodyPr/>
          <a:lstStyle/>
          <a:p>
            <a:fld id="{9D907F3B-678E-4C02-B833-5AFB29660EE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614228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E73CD6C2-FCDA-4886-9A04-F10F285CC515}" type="datetimeFigureOut">
              <a:rPr lang="sl-SI" smtClean="0"/>
              <a:t>19.6.2015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9D907F3B-678E-4C02-B833-5AFB29660EE7}" type="slidenum">
              <a:rPr lang="sl-SI" smtClean="0"/>
              <a:t>‹#›</a:t>
            </a:fld>
            <a:endParaRPr lang="sl-SI"/>
          </a:p>
        </p:txBody>
      </p:sp>
    </p:spTree>
    <p:extLst>
      <p:ext uri="{BB962C8B-B14F-4D97-AF65-F5344CB8AC3E}">
        <p14:creationId xmlns:p14="http://schemas.microsoft.com/office/powerpoint/2010/main" val="384515017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E73CD6C2-FCDA-4886-9A04-F10F285CC515}" type="datetimeFigureOut">
              <a:rPr lang="sl-SI" smtClean="0">
                <a:solidFill>
                  <a:prstClr val="black">
                    <a:tint val="75000"/>
                  </a:prstClr>
                </a:solidFill>
              </a:rPr>
              <a:pPr/>
              <a:t>19.6.2015</a:t>
            </a:fld>
            <a:endParaRPr lang="sl-SI">
              <a:solidFill>
                <a:prstClr val="black">
                  <a:tint val="75000"/>
                </a:prstClr>
              </a:solidFill>
            </a:endParaRPr>
          </a:p>
        </p:txBody>
      </p:sp>
      <p:sp>
        <p:nvSpPr>
          <p:cNvPr id="6" name="Ograda noge 5"/>
          <p:cNvSpPr>
            <a:spLocks noGrp="1"/>
          </p:cNvSpPr>
          <p:nvPr>
            <p:ph type="ftr" sz="quarter" idx="11"/>
          </p:nvPr>
        </p:nvSpPr>
        <p:spPr/>
        <p:txBody>
          <a:bodyPr/>
          <a:lstStyle/>
          <a:p>
            <a:endParaRPr lang="sl-SI">
              <a:solidFill>
                <a:prstClr val="black">
                  <a:tint val="75000"/>
                </a:prstClr>
              </a:solidFill>
            </a:endParaRPr>
          </a:p>
        </p:txBody>
      </p:sp>
      <p:sp>
        <p:nvSpPr>
          <p:cNvPr id="7" name="Ograda številke diapozitiva 6"/>
          <p:cNvSpPr>
            <a:spLocks noGrp="1"/>
          </p:cNvSpPr>
          <p:nvPr>
            <p:ph type="sldNum" sz="quarter" idx="12"/>
          </p:nvPr>
        </p:nvSpPr>
        <p:spPr/>
        <p:txBody>
          <a:bodyPr/>
          <a:lstStyle/>
          <a:p>
            <a:fld id="{9D907F3B-678E-4C02-B833-5AFB29660EE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17829299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E73CD6C2-FCDA-4886-9A04-F10F285CC515}" type="datetimeFigureOut">
              <a:rPr lang="sl-SI" smtClean="0">
                <a:solidFill>
                  <a:prstClr val="black">
                    <a:tint val="75000"/>
                  </a:prstClr>
                </a:solidFill>
              </a:rPr>
              <a:pPr/>
              <a:t>19.6.2015</a:t>
            </a:fld>
            <a:endParaRPr lang="sl-SI">
              <a:solidFill>
                <a:prstClr val="black">
                  <a:tint val="75000"/>
                </a:prstClr>
              </a:solidFill>
            </a:endParaRPr>
          </a:p>
        </p:txBody>
      </p:sp>
      <p:sp>
        <p:nvSpPr>
          <p:cNvPr id="5" name="Ograda noge 4"/>
          <p:cNvSpPr>
            <a:spLocks noGrp="1"/>
          </p:cNvSpPr>
          <p:nvPr>
            <p:ph type="ftr" sz="quarter" idx="11"/>
          </p:nvPr>
        </p:nvSpPr>
        <p:spPr/>
        <p:txBody>
          <a:bodyPr/>
          <a:lstStyle/>
          <a:p>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9D907F3B-678E-4C02-B833-5AFB29660EE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6602295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E73CD6C2-FCDA-4886-9A04-F10F285CC515}" type="datetimeFigureOut">
              <a:rPr lang="sl-SI" smtClean="0">
                <a:solidFill>
                  <a:prstClr val="black">
                    <a:tint val="75000"/>
                  </a:prstClr>
                </a:solidFill>
              </a:rPr>
              <a:pPr/>
              <a:t>19.6.2015</a:t>
            </a:fld>
            <a:endParaRPr lang="sl-SI">
              <a:solidFill>
                <a:prstClr val="black">
                  <a:tint val="75000"/>
                </a:prstClr>
              </a:solidFill>
            </a:endParaRPr>
          </a:p>
        </p:txBody>
      </p:sp>
      <p:sp>
        <p:nvSpPr>
          <p:cNvPr id="5" name="Ograda noge 4"/>
          <p:cNvSpPr>
            <a:spLocks noGrp="1"/>
          </p:cNvSpPr>
          <p:nvPr>
            <p:ph type="ftr" sz="quarter" idx="11"/>
          </p:nvPr>
        </p:nvSpPr>
        <p:spPr/>
        <p:txBody>
          <a:bodyPr/>
          <a:lstStyle/>
          <a:p>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9D907F3B-678E-4C02-B833-5AFB29660EE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51124839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p>
            <a:fld id="{E73CD6C2-FCDA-4886-9A04-F10F285CC515}" type="datetimeFigureOut">
              <a:rPr lang="sl-SI" smtClean="0">
                <a:solidFill>
                  <a:prstClr val="black">
                    <a:tint val="75000"/>
                  </a:prstClr>
                </a:solidFill>
              </a:rPr>
              <a:pPr/>
              <a:t>19.6.2015</a:t>
            </a:fld>
            <a:endParaRPr lang="sl-SI">
              <a:solidFill>
                <a:prstClr val="black">
                  <a:tint val="75000"/>
                </a:prstClr>
              </a:solidFill>
            </a:endParaRPr>
          </a:p>
        </p:txBody>
      </p:sp>
      <p:sp>
        <p:nvSpPr>
          <p:cNvPr id="5" name="Ograda noge 4"/>
          <p:cNvSpPr>
            <a:spLocks noGrp="1"/>
          </p:cNvSpPr>
          <p:nvPr>
            <p:ph type="ftr" sz="quarter" idx="11"/>
          </p:nvPr>
        </p:nvSpPr>
        <p:spPr/>
        <p:txBody>
          <a:bodyPr/>
          <a:lstStyle/>
          <a:p>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9D907F3B-678E-4C02-B833-5AFB29660EE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83672767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E73CD6C2-FCDA-4886-9A04-F10F285CC515}" type="datetimeFigureOut">
              <a:rPr lang="sl-SI" smtClean="0">
                <a:solidFill>
                  <a:prstClr val="black">
                    <a:tint val="75000"/>
                  </a:prstClr>
                </a:solidFill>
              </a:rPr>
              <a:pPr/>
              <a:t>19.6.2015</a:t>
            </a:fld>
            <a:endParaRPr lang="sl-SI">
              <a:solidFill>
                <a:prstClr val="black">
                  <a:tint val="75000"/>
                </a:prstClr>
              </a:solidFill>
            </a:endParaRPr>
          </a:p>
        </p:txBody>
      </p:sp>
      <p:sp>
        <p:nvSpPr>
          <p:cNvPr id="5" name="Ograda noge 4"/>
          <p:cNvSpPr>
            <a:spLocks noGrp="1"/>
          </p:cNvSpPr>
          <p:nvPr>
            <p:ph type="ftr" sz="quarter" idx="11"/>
          </p:nvPr>
        </p:nvSpPr>
        <p:spPr/>
        <p:txBody>
          <a:bodyPr/>
          <a:lstStyle/>
          <a:p>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9D907F3B-678E-4C02-B833-5AFB29660EE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193337565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p>
            <a:fld id="{E73CD6C2-FCDA-4886-9A04-F10F285CC515}" type="datetimeFigureOut">
              <a:rPr lang="sl-SI" smtClean="0">
                <a:solidFill>
                  <a:prstClr val="black">
                    <a:tint val="75000"/>
                  </a:prstClr>
                </a:solidFill>
              </a:rPr>
              <a:pPr/>
              <a:t>19.6.2015</a:t>
            </a:fld>
            <a:endParaRPr lang="sl-SI">
              <a:solidFill>
                <a:prstClr val="black">
                  <a:tint val="75000"/>
                </a:prstClr>
              </a:solidFill>
            </a:endParaRPr>
          </a:p>
        </p:txBody>
      </p:sp>
      <p:sp>
        <p:nvSpPr>
          <p:cNvPr id="5" name="Ograda noge 4"/>
          <p:cNvSpPr>
            <a:spLocks noGrp="1"/>
          </p:cNvSpPr>
          <p:nvPr>
            <p:ph type="ftr" sz="quarter" idx="11"/>
          </p:nvPr>
        </p:nvSpPr>
        <p:spPr/>
        <p:txBody>
          <a:bodyPr/>
          <a:lstStyle/>
          <a:p>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9D907F3B-678E-4C02-B833-5AFB29660EE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415884601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E73CD6C2-FCDA-4886-9A04-F10F285CC515}" type="datetimeFigureOut">
              <a:rPr lang="sl-SI" smtClean="0">
                <a:solidFill>
                  <a:prstClr val="black">
                    <a:tint val="75000"/>
                  </a:prstClr>
                </a:solidFill>
              </a:rPr>
              <a:pPr/>
              <a:t>19.6.2015</a:t>
            </a:fld>
            <a:endParaRPr lang="sl-SI">
              <a:solidFill>
                <a:prstClr val="black">
                  <a:tint val="75000"/>
                </a:prstClr>
              </a:solidFill>
            </a:endParaRPr>
          </a:p>
        </p:txBody>
      </p:sp>
      <p:sp>
        <p:nvSpPr>
          <p:cNvPr id="6" name="Ograda noge 5"/>
          <p:cNvSpPr>
            <a:spLocks noGrp="1"/>
          </p:cNvSpPr>
          <p:nvPr>
            <p:ph type="ftr" sz="quarter" idx="11"/>
          </p:nvPr>
        </p:nvSpPr>
        <p:spPr/>
        <p:txBody>
          <a:bodyPr/>
          <a:lstStyle/>
          <a:p>
            <a:endParaRPr lang="sl-SI">
              <a:solidFill>
                <a:prstClr val="black">
                  <a:tint val="75000"/>
                </a:prstClr>
              </a:solidFill>
            </a:endParaRPr>
          </a:p>
        </p:txBody>
      </p:sp>
      <p:sp>
        <p:nvSpPr>
          <p:cNvPr id="7" name="Ograda številke diapozitiva 6"/>
          <p:cNvSpPr>
            <a:spLocks noGrp="1"/>
          </p:cNvSpPr>
          <p:nvPr>
            <p:ph type="sldNum" sz="quarter" idx="12"/>
          </p:nvPr>
        </p:nvSpPr>
        <p:spPr/>
        <p:txBody>
          <a:bodyPr/>
          <a:lstStyle/>
          <a:p>
            <a:fld id="{9D907F3B-678E-4C02-B833-5AFB29660EE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17829035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E73CD6C2-FCDA-4886-9A04-F10F285CC515}" type="datetimeFigureOut">
              <a:rPr lang="sl-SI" smtClean="0">
                <a:solidFill>
                  <a:prstClr val="black">
                    <a:tint val="75000"/>
                  </a:prstClr>
                </a:solidFill>
              </a:rPr>
              <a:pPr/>
              <a:t>19.6.2015</a:t>
            </a:fld>
            <a:endParaRPr lang="sl-SI">
              <a:solidFill>
                <a:prstClr val="black">
                  <a:tint val="75000"/>
                </a:prstClr>
              </a:solidFill>
            </a:endParaRPr>
          </a:p>
        </p:txBody>
      </p:sp>
      <p:sp>
        <p:nvSpPr>
          <p:cNvPr id="8" name="Ograda noge 7"/>
          <p:cNvSpPr>
            <a:spLocks noGrp="1"/>
          </p:cNvSpPr>
          <p:nvPr>
            <p:ph type="ftr" sz="quarter" idx="11"/>
          </p:nvPr>
        </p:nvSpPr>
        <p:spPr/>
        <p:txBody>
          <a:bodyPr/>
          <a:lstStyle/>
          <a:p>
            <a:endParaRPr lang="sl-SI">
              <a:solidFill>
                <a:prstClr val="black">
                  <a:tint val="75000"/>
                </a:prstClr>
              </a:solidFill>
            </a:endParaRPr>
          </a:p>
        </p:txBody>
      </p:sp>
      <p:sp>
        <p:nvSpPr>
          <p:cNvPr id="9" name="Ograda številke diapozitiva 8"/>
          <p:cNvSpPr>
            <a:spLocks noGrp="1"/>
          </p:cNvSpPr>
          <p:nvPr>
            <p:ph type="sldNum" sz="quarter" idx="12"/>
          </p:nvPr>
        </p:nvSpPr>
        <p:spPr/>
        <p:txBody>
          <a:bodyPr/>
          <a:lstStyle/>
          <a:p>
            <a:fld id="{9D907F3B-678E-4C02-B833-5AFB29660EE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97652367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2"/>
          <p:cNvSpPr>
            <a:spLocks noGrp="1"/>
          </p:cNvSpPr>
          <p:nvPr>
            <p:ph type="dt" sz="half" idx="10"/>
          </p:nvPr>
        </p:nvSpPr>
        <p:spPr/>
        <p:txBody>
          <a:bodyPr/>
          <a:lstStyle/>
          <a:p>
            <a:fld id="{E73CD6C2-FCDA-4886-9A04-F10F285CC515}" type="datetimeFigureOut">
              <a:rPr lang="sl-SI" smtClean="0">
                <a:solidFill>
                  <a:prstClr val="black">
                    <a:tint val="75000"/>
                  </a:prstClr>
                </a:solidFill>
              </a:rPr>
              <a:pPr/>
              <a:t>19.6.2015</a:t>
            </a:fld>
            <a:endParaRPr lang="sl-SI">
              <a:solidFill>
                <a:prstClr val="black">
                  <a:tint val="75000"/>
                </a:prstClr>
              </a:solidFill>
            </a:endParaRPr>
          </a:p>
        </p:txBody>
      </p:sp>
      <p:sp>
        <p:nvSpPr>
          <p:cNvPr id="4" name="Ograda noge 3"/>
          <p:cNvSpPr>
            <a:spLocks noGrp="1"/>
          </p:cNvSpPr>
          <p:nvPr>
            <p:ph type="ftr" sz="quarter" idx="11"/>
          </p:nvPr>
        </p:nvSpPr>
        <p:spPr/>
        <p:txBody>
          <a:bodyPr/>
          <a:lstStyle/>
          <a:p>
            <a:endParaRPr lang="sl-SI">
              <a:solidFill>
                <a:prstClr val="black">
                  <a:tint val="75000"/>
                </a:prstClr>
              </a:solidFill>
            </a:endParaRPr>
          </a:p>
        </p:txBody>
      </p:sp>
      <p:sp>
        <p:nvSpPr>
          <p:cNvPr id="5" name="Ograda številke diapozitiva 4"/>
          <p:cNvSpPr>
            <a:spLocks noGrp="1"/>
          </p:cNvSpPr>
          <p:nvPr>
            <p:ph type="sldNum" sz="quarter" idx="12"/>
          </p:nvPr>
        </p:nvSpPr>
        <p:spPr/>
        <p:txBody>
          <a:bodyPr/>
          <a:lstStyle/>
          <a:p>
            <a:fld id="{9D907F3B-678E-4C02-B833-5AFB29660EE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166661377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E73CD6C2-FCDA-4886-9A04-F10F285CC515}" type="datetimeFigureOut">
              <a:rPr lang="sl-SI" smtClean="0">
                <a:solidFill>
                  <a:prstClr val="black">
                    <a:tint val="75000"/>
                  </a:prstClr>
                </a:solidFill>
              </a:rPr>
              <a:pPr/>
              <a:t>19.6.2015</a:t>
            </a:fld>
            <a:endParaRPr lang="sl-SI">
              <a:solidFill>
                <a:prstClr val="black">
                  <a:tint val="75000"/>
                </a:prstClr>
              </a:solidFill>
            </a:endParaRPr>
          </a:p>
        </p:txBody>
      </p:sp>
      <p:sp>
        <p:nvSpPr>
          <p:cNvPr id="3" name="Ograda noge 2"/>
          <p:cNvSpPr>
            <a:spLocks noGrp="1"/>
          </p:cNvSpPr>
          <p:nvPr>
            <p:ph type="ftr" sz="quarter" idx="11"/>
          </p:nvPr>
        </p:nvSpPr>
        <p:spPr/>
        <p:txBody>
          <a:bodyPr/>
          <a:lstStyle/>
          <a:p>
            <a:endParaRPr lang="sl-SI">
              <a:solidFill>
                <a:prstClr val="black">
                  <a:tint val="75000"/>
                </a:prstClr>
              </a:solidFill>
            </a:endParaRPr>
          </a:p>
        </p:txBody>
      </p:sp>
      <p:sp>
        <p:nvSpPr>
          <p:cNvPr id="4" name="Ograda številke diapozitiva 3"/>
          <p:cNvSpPr>
            <a:spLocks noGrp="1"/>
          </p:cNvSpPr>
          <p:nvPr>
            <p:ph type="sldNum" sz="quarter" idx="12"/>
          </p:nvPr>
        </p:nvSpPr>
        <p:spPr/>
        <p:txBody>
          <a:bodyPr/>
          <a:lstStyle/>
          <a:p>
            <a:fld id="{9D907F3B-678E-4C02-B833-5AFB29660EE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832463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p>
            <a:fld id="{5B04A862-F4C0-49D0-B622-E6569887A8FB}" type="datetimeFigureOut">
              <a:rPr lang="sl-SI" smtClean="0">
                <a:solidFill>
                  <a:prstClr val="black">
                    <a:tint val="75000"/>
                  </a:prstClr>
                </a:solidFill>
              </a:rPr>
              <a:pPr/>
              <a:t>19.6.2015</a:t>
            </a:fld>
            <a:endParaRPr lang="sl-SI" dirty="0">
              <a:solidFill>
                <a:prstClr val="black">
                  <a:tint val="75000"/>
                </a:prstClr>
              </a:solidFill>
            </a:endParaRPr>
          </a:p>
        </p:txBody>
      </p:sp>
      <p:sp>
        <p:nvSpPr>
          <p:cNvPr id="5" name="Ograda noge 4"/>
          <p:cNvSpPr>
            <a:spLocks noGrp="1"/>
          </p:cNvSpPr>
          <p:nvPr>
            <p:ph type="ftr" sz="quarter" idx="11"/>
          </p:nvPr>
        </p:nvSpPr>
        <p:spPr/>
        <p:txBody>
          <a:bodyPr/>
          <a:lstStyle/>
          <a:p>
            <a:endParaRPr lang="sl-SI" dirty="0">
              <a:solidFill>
                <a:prstClr val="black">
                  <a:tint val="75000"/>
                </a:prstClr>
              </a:solidFill>
            </a:endParaRPr>
          </a:p>
        </p:txBody>
      </p:sp>
      <p:sp>
        <p:nvSpPr>
          <p:cNvPr id="6" name="Ograda številke diapozitiva 5"/>
          <p:cNvSpPr>
            <a:spLocks noGrp="1"/>
          </p:cNvSpPr>
          <p:nvPr>
            <p:ph type="sldNum" sz="quarter" idx="12"/>
          </p:nvPr>
        </p:nvSpPr>
        <p:spPr/>
        <p:txBody>
          <a:bodyPr/>
          <a:lstStyle/>
          <a:p>
            <a:fld id="{B7861C3C-7BC8-46DD-85D5-682981EAA38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419991579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E73CD6C2-FCDA-4886-9A04-F10F285CC515}" type="datetimeFigureOut">
              <a:rPr lang="sl-SI" smtClean="0">
                <a:solidFill>
                  <a:prstClr val="black">
                    <a:tint val="75000"/>
                  </a:prstClr>
                </a:solidFill>
              </a:rPr>
              <a:pPr/>
              <a:t>19.6.2015</a:t>
            </a:fld>
            <a:endParaRPr lang="sl-SI">
              <a:solidFill>
                <a:prstClr val="black">
                  <a:tint val="75000"/>
                </a:prstClr>
              </a:solidFill>
            </a:endParaRPr>
          </a:p>
        </p:txBody>
      </p:sp>
      <p:sp>
        <p:nvSpPr>
          <p:cNvPr id="6" name="Ograda noge 5"/>
          <p:cNvSpPr>
            <a:spLocks noGrp="1"/>
          </p:cNvSpPr>
          <p:nvPr>
            <p:ph type="ftr" sz="quarter" idx="11"/>
          </p:nvPr>
        </p:nvSpPr>
        <p:spPr/>
        <p:txBody>
          <a:bodyPr/>
          <a:lstStyle/>
          <a:p>
            <a:endParaRPr lang="sl-SI">
              <a:solidFill>
                <a:prstClr val="black">
                  <a:tint val="75000"/>
                </a:prstClr>
              </a:solidFill>
            </a:endParaRPr>
          </a:p>
        </p:txBody>
      </p:sp>
      <p:sp>
        <p:nvSpPr>
          <p:cNvPr id="7" name="Ograda številke diapozitiva 6"/>
          <p:cNvSpPr>
            <a:spLocks noGrp="1"/>
          </p:cNvSpPr>
          <p:nvPr>
            <p:ph type="sldNum" sz="quarter" idx="12"/>
          </p:nvPr>
        </p:nvSpPr>
        <p:spPr/>
        <p:txBody>
          <a:bodyPr/>
          <a:lstStyle/>
          <a:p>
            <a:fld id="{9D907F3B-678E-4C02-B833-5AFB29660EE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93291022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E73CD6C2-FCDA-4886-9A04-F10F285CC515}" type="datetimeFigureOut">
              <a:rPr lang="sl-SI" smtClean="0">
                <a:solidFill>
                  <a:prstClr val="black">
                    <a:tint val="75000"/>
                  </a:prstClr>
                </a:solidFill>
              </a:rPr>
              <a:pPr/>
              <a:t>19.6.2015</a:t>
            </a:fld>
            <a:endParaRPr lang="sl-SI">
              <a:solidFill>
                <a:prstClr val="black">
                  <a:tint val="75000"/>
                </a:prstClr>
              </a:solidFill>
            </a:endParaRPr>
          </a:p>
        </p:txBody>
      </p:sp>
      <p:sp>
        <p:nvSpPr>
          <p:cNvPr id="6" name="Ograda noge 5"/>
          <p:cNvSpPr>
            <a:spLocks noGrp="1"/>
          </p:cNvSpPr>
          <p:nvPr>
            <p:ph type="ftr" sz="quarter" idx="11"/>
          </p:nvPr>
        </p:nvSpPr>
        <p:spPr/>
        <p:txBody>
          <a:bodyPr/>
          <a:lstStyle/>
          <a:p>
            <a:endParaRPr lang="sl-SI">
              <a:solidFill>
                <a:prstClr val="black">
                  <a:tint val="75000"/>
                </a:prstClr>
              </a:solidFill>
            </a:endParaRPr>
          </a:p>
        </p:txBody>
      </p:sp>
      <p:sp>
        <p:nvSpPr>
          <p:cNvPr id="7" name="Ograda številke diapozitiva 6"/>
          <p:cNvSpPr>
            <a:spLocks noGrp="1"/>
          </p:cNvSpPr>
          <p:nvPr>
            <p:ph type="sldNum" sz="quarter" idx="12"/>
          </p:nvPr>
        </p:nvSpPr>
        <p:spPr/>
        <p:txBody>
          <a:bodyPr/>
          <a:lstStyle/>
          <a:p>
            <a:fld id="{9D907F3B-678E-4C02-B833-5AFB29660EE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1058121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E73CD6C2-FCDA-4886-9A04-F10F285CC515}" type="datetimeFigureOut">
              <a:rPr lang="sl-SI" smtClean="0">
                <a:solidFill>
                  <a:prstClr val="black">
                    <a:tint val="75000"/>
                  </a:prstClr>
                </a:solidFill>
              </a:rPr>
              <a:pPr/>
              <a:t>19.6.2015</a:t>
            </a:fld>
            <a:endParaRPr lang="sl-SI">
              <a:solidFill>
                <a:prstClr val="black">
                  <a:tint val="75000"/>
                </a:prstClr>
              </a:solidFill>
            </a:endParaRPr>
          </a:p>
        </p:txBody>
      </p:sp>
      <p:sp>
        <p:nvSpPr>
          <p:cNvPr id="5" name="Ograda noge 4"/>
          <p:cNvSpPr>
            <a:spLocks noGrp="1"/>
          </p:cNvSpPr>
          <p:nvPr>
            <p:ph type="ftr" sz="quarter" idx="11"/>
          </p:nvPr>
        </p:nvSpPr>
        <p:spPr/>
        <p:txBody>
          <a:bodyPr/>
          <a:lstStyle/>
          <a:p>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9D907F3B-678E-4C02-B833-5AFB29660EE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59724836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E73CD6C2-FCDA-4886-9A04-F10F285CC515}" type="datetimeFigureOut">
              <a:rPr lang="sl-SI" smtClean="0">
                <a:solidFill>
                  <a:prstClr val="black">
                    <a:tint val="75000"/>
                  </a:prstClr>
                </a:solidFill>
              </a:rPr>
              <a:pPr/>
              <a:t>19.6.2015</a:t>
            </a:fld>
            <a:endParaRPr lang="sl-SI">
              <a:solidFill>
                <a:prstClr val="black">
                  <a:tint val="75000"/>
                </a:prstClr>
              </a:solidFill>
            </a:endParaRPr>
          </a:p>
        </p:txBody>
      </p:sp>
      <p:sp>
        <p:nvSpPr>
          <p:cNvPr id="5" name="Ograda noge 4"/>
          <p:cNvSpPr>
            <a:spLocks noGrp="1"/>
          </p:cNvSpPr>
          <p:nvPr>
            <p:ph type="ftr" sz="quarter" idx="11"/>
          </p:nvPr>
        </p:nvSpPr>
        <p:spPr/>
        <p:txBody>
          <a:bodyPr/>
          <a:lstStyle/>
          <a:p>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9D907F3B-678E-4C02-B833-5AFB29660EE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595405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5B04A862-F4C0-49D0-B622-E6569887A8FB}" type="datetimeFigureOut">
              <a:rPr lang="sl-SI" smtClean="0">
                <a:solidFill>
                  <a:prstClr val="black">
                    <a:tint val="75000"/>
                  </a:prstClr>
                </a:solidFill>
              </a:rPr>
              <a:pPr/>
              <a:t>19.6.2015</a:t>
            </a:fld>
            <a:endParaRPr lang="sl-SI" dirty="0">
              <a:solidFill>
                <a:prstClr val="black">
                  <a:tint val="75000"/>
                </a:prstClr>
              </a:solidFill>
            </a:endParaRPr>
          </a:p>
        </p:txBody>
      </p:sp>
      <p:sp>
        <p:nvSpPr>
          <p:cNvPr id="5" name="Ograda noge 4"/>
          <p:cNvSpPr>
            <a:spLocks noGrp="1"/>
          </p:cNvSpPr>
          <p:nvPr>
            <p:ph type="ftr" sz="quarter" idx="11"/>
          </p:nvPr>
        </p:nvSpPr>
        <p:spPr/>
        <p:txBody>
          <a:bodyPr/>
          <a:lstStyle/>
          <a:p>
            <a:endParaRPr lang="sl-SI" dirty="0">
              <a:solidFill>
                <a:prstClr val="black">
                  <a:tint val="75000"/>
                </a:prstClr>
              </a:solidFill>
            </a:endParaRPr>
          </a:p>
        </p:txBody>
      </p:sp>
      <p:sp>
        <p:nvSpPr>
          <p:cNvPr id="6" name="Ograda številke diapozitiva 5"/>
          <p:cNvSpPr>
            <a:spLocks noGrp="1"/>
          </p:cNvSpPr>
          <p:nvPr>
            <p:ph type="sldNum" sz="quarter" idx="12"/>
          </p:nvPr>
        </p:nvSpPr>
        <p:spPr/>
        <p:txBody>
          <a:bodyPr/>
          <a:lstStyle/>
          <a:p>
            <a:fld id="{B7861C3C-7BC8-46DD-85D5-682981EAA38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2802715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p>
            <a:fld id="{5B04A862-F4C0-49D0-B622-E6569887A8FB}" type="datetimeFigureOut">
              <a:rPr lang="sl-SI" smtClean="0">
                <a:solidFill>
                  <a:prstClr val="black">
                    <a:tint val="75000"/>
                  </a:prstClr>
                </a:solidFill>
              </a:rPr>
              <a:pPr/>
              <a:t>19.6.2015</a:t>
            </a:fld>
            <a:endParaRPr lang="sl-SI" dirty="0">
              <a:solidFill>
                <a:prstClr val="black">
                  <a:tint val="75000"/>
                </a:prstClr>
              </a:solidFill>
            </a:endParaRPr>
          </a:p>
        </p:txBody>
      </p:sp>
      <p:sp>
        <p:nvSpPr>
          <p:cNvPr id="5" name="Ograda noge 4"/>
          <p:cNvSpPr>
            <a:spLocks noGrp="1"/>
          </p:cNvSpPr>
          <p:nvPr>
            <p:ph type="ftr" sz="quarter" idx="11"/>
          </p:nvPr>
        </p:nvSpPr>
        <p:spPr/>
        <p:txBody>
          <a:bodyPr/>
          <a:lstStyle/>
          <a:p>
            <a:endParaRPr lang="sl-SI" dirty="0">
              <a:solidFill>
                <a:prstClr val="black">
                  <a:tint val="75000"/>
                </a:prstClr>
              </a:solidFill>
            </a:endParaRPr>
          </a:p>
        </p:txBody>
      </p:sp>
      <p:sp>
        <p:nvSpPr>
          <p:cNvPr id="6" name="Ograda številke diapozitiva 5"/>
          <p:cNvSpPr>
            <a:spLocks noGrp="1"/>
          </p:cNvSpPr>
          <p:nvPr>
            <p:ph type="sldNum" sz="quarter" idx="12"/>
          </p:nvPr>
        </p:nvSpPr>
        <p:spPr/>
        <p:txBody>
          <a:bodyPr/>
          <a:lstStyle/>
          <a:p>
            <a:fld id="{B7861C3C-7BC8-46DD-85D5-682981EAA38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2464461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5B04A862-F4C0-49D0-B622-E6569887A8FB}" type="datetimeFigureOut">
              <a:rPr lang="sl-SI" smtClean="0">
                <a:solidFill>
                  <a:prstClr val="black">
                    <a:tint val="75000"/>
                  </a:prstClr>
                </a:solidFill>
              </a:rPr>
              <a:pPr/>
              <a:t>19.6.2015</a:t>
            </a:fld>
            <a:endParaRPr lang="sl-SI" dirty="0">
              <a:solidFill>
                <a:prstClr val="black">
                  <a:tint val="75000"/>
                </a:prstClr>
              </a:solidFill>
            </a:endParaRPr>
          </a:p>
        </p:txBody>
      </p:sp>
      <p:sp>
        <p:nvSpPr>
          <p:cNvPr id="6" name="Ograda noge 5"/>
          <p:cNvSpPr>
            <a:spLocks noGrp="1"/>
          </p:cNvSpPr>
          <p:nvPr>
            <p:ph type="ftr" sz="quarter" idx="11"/>
          </p:nvPr>
        </p:nvSpPr>
        <p:spPr/>
        <p:txBody>
          <a:bodyPr/>
          <a:lstStyle/>
          <a:p>
            <a:endParaRPr lang="sl-SI" dirty="0">
              <a:solidFill>
                <a:prstClr val="black">
                  <a:tint val="75000"/>
                </a:prstClr>
              </a:solidFill>
            </a:endParaRPr>
          </a:p>
        </p:txBody>
      </p:sp>
      <p:sp>
        <p:nvSpPr>
          <p:cNvPr id="7" name="Ograda številke diapozitiva 6"/>
          <p:cNvSpPr>
            <a:spLocks noGrp="1"/>
          </p:cNvSpPr>
          <p:nvPr>
            <p:ph type="sldNum" sz="quarter" idx="12"/>
          </p:nvPr>
        </p:nvSpPr>
        <p:spPr/>
        <p:txBody>
          <a:bodyPr/>
          <a:lstStyle/>
          <a:p>
            <a:fld id="{B7861C3C-7BC8-46DD-85D5-682981EAA38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330259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5B04A862-F4C0-49D0-B622-E6569887A8FB}" type="datetimeFigureOut">
              <a:rPr lang="sl-SI" smtClean="0">
                <a:solidFill>
                  <a:prstClr val="black">
                    <a:tint val="75000"/>
                  </a:prstClr>
                </a:solidFill>
              </a:rPr>
              <a:pPr/>
              <a:t>19.6.2015</a:t>
            </a:fld>
            <a:endParaRPr lang="sl-SI" dirty="0">
              <a:solidFill>
                <a:prstClr val="black">
                  <a:tint val="75000"/>
                </a:prstClr>
              </a:solidFill>
            </a:endParaRPr>
          </a:p>
        </p:txBody>
      </p:sp>
      <p:sp>
        <p:nvSpPr>
          <p:cNvPr id="8" name="Ograda noge 7"/>
          <p:cNvSpPr>
            <a:spLocks noGrp="1"/>
          </p:cNvSpPr>
          <p:nvPr>
            <p:ph type="ftr" sz="quarter" idx="11"/>
          </p:nvPr>
        </p:nvSpPr>
        <p:spPr/>
        <p:txBody>
          <a:bodyPr/>
          <a:lstStyle/>
          <a:p>
            <a:endParaRPr lang="sl-SI" dirty="0">
              <a:solidFill>
                <a:prstClr val="black">
                  <a:tint val="75000"/>
                </a:prstClr>
              </a:solidFill>
            </a:endParaRPr>
          </a:p>
        </p:txBody>
      </p:sp>
      <p:sp>
        <p:nvSpPr>
          <p:cNvPr id="9" name="Ograda številke diapozitiva 8"/>
          <p:cNvSpPr>
            <a:spLocks noGrp="1"/>
          </p:cNvSpPr>
          <p:nvPr>
            <p:ph type="sldNum" sz="quarter" idx="12"/>
          </p:nvPr>
        </p:nvSpPr>
        <p:spPr/>
        <p:txBody>
          <a:bodyPr/>
          <a:lstStyle/>
          <a:p>
            <a:fld id="{B7861C3C-7BC8-46DD-85D5-682981EAA38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1496839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2"/>
          <p:cNvSpPr>
            <a:spLocks noGrp="1"/>
          </p:cNvSpPr>
          <p:nvPr>
            <p:ph type="dt" sz="half" idx="10"/>
          </p:nvPr>
        </p:nvSpPr>
        <p:spPr/>
        <p:txBody>
          <a:bodyPr/>
          <a:lstStyle/>
          <a:p>
            <a:fld id="{5B04A862-F4C0-49D0-B622-E6569887A8FB}" type="datetimeFigureOut">
              <a:rPr lang="sl-SI" smtClean="0">
                <a:solidFill>
                  <a:prstClr val="black">
                    <a:tint val="75000"/>
                  </a:prstClr>
                </a:solidFill>
              </a:rPr>
              <a:pPr/>
              <a:t>19.6.2015</a:t>
            </a:fld>
            <a:endParaRPr lang="sl-SI" dirty="0">
              <a:solidFill>
                <a:prstClr val="black">
                  <a:tint val="75000"/>
                </a:prstClr>
              </a:solidFill>
            </a:endParaRPr>
          </a:p>
        </p:txBody>
      </p:sp>
      <p:sp>
        <p:nvSpPr>
          <p:cNvPr id="4" name="Ograda noge 3"/>
          <p:cNvSpPr>
            <a:spLocks noGrp="1"/>
          </p:cNvSpPr>
          <p:nvPr>
            <p:ph type="ftr" sz="quarter" idx="11"/>
          </p:nvPr>
        </p:nvSpPr>
        <p:spPr/>
        <p:txBody>
          <a:bodyPr/>
          <a:lstStyle/>
          <a:p>
            <a:endParaRPr lang="sl-SI" dirty="0">
              <a:solidFill>
                <a:prstClr val="black">
                  <a:tint val="75000"/>
                </a:prstClr>
              </a:solidFill>
            </a:endParaRPr>
          </a:p>
        </p:txBody>
      </p:sp>
      <p:sp>
        <p:nvSpPr>
          <p:cNvPr id="5" name="Ograda številke diapozitiva 4"/>
          <p:cNvSpPr>
            <a:spLocks noGrp="1"/>
          </p:cNvSpPr>
          <p:nvPr>
            <p:ph type="sldNum" sz="quarter" idx="12"/>
          </p:nvPr>
        </p:nvSpPr>
        <p:spPr/>
        <p:txBody>
          <a:bodyPr/>
          <a:lstStyle/>
          <a:p>
            <a:fld id="{B7861C3C-7BC8-46DD-85D5-682981EAA38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2770503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5B04A862-F4C0-49D0-B622-E6569887A8FB}" type="datetimeFigureOut">
              <a:rPr lang="sl-SI" smtClean="0">
                <a:solidFill>
                  <a:prstClr val="black">
                    <a:tint val="75000"/>
                  </a:prstClr>
                </a:solidFill>
              </a:rPr>
              <a:pPr/>
              <a:t>19.6.2015</a:t>
            </a:fld>
            <a:endParaRPr lang="sl-SI" dirty="0">
              <a:solidFill>
                <a:prstClr val="black">
                  <a:tint val="75000"/>
                </a:prstClr>
              </a:solidFill>
            </a:endParaRPr>
          </a:p>
        </p:txBody>
      </p:sp>
      <p:sp>
        <p:nvSpPr>
          <p:cNvPr id="3" name="Ograda noge 2"/>
          <p:cNvSpPr>
            <a:spLocks noGrp="1"/>
          </p:cNvSpPr>
          <p:nvPr>
            <p:ph type="ftr" sz="quarter" idx="11"/>
          </p:nvPr>
        </p:nvSpPr>
        <p:spPr/>
        <p:txBody>
          <a:bodyPr/>
          <a:lstStyle/>
          <a:p>
            <a:endParaRPr lang="sl-SI" dirty="0">
              <a:solidFill>
                <a:prstClr val="black">
                  <a:tint val="75000"/>
                </a:prstClr>
              </a:solidFill>
            </a:endParaRPr>
          </a:p>
        </p:txBody>
      </p:sp>
      <p:sp>
        <p:nvSpPr>
          <p:cNvPr id="4" name="Ograda številke diapozitiva 3"/>
          <p:cNvSpPr>
            <a:spLocks noGrp="1"/>
          </p:cNvSpPr>
          <p:nvPr>
            <p:ph type="sldNum" sz="quarter" idx="12"/>
          </p:nvPr>
        </p:nvSpPr>
        <p:spPr/>
        <p:txBody>
          <a:bodyPr/>
          <a:lstStyle/>
          <a:p>
            <a:fld id="{B7861C3C-7BC8-46DD-85D5-682981EAA38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42225012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5B04A862-F4C0-49D0-B622-E6569887A8FB}" type="datetimeFigureOut">
              <a:rPr lang="sl-SI" smtClean="0">
                <a:solidFill>
                  <a:prstClr val="black">
                    <a:tint val="75000"/>
                  </a:prstClr>
                </a:solidFill>
              </a:rPr>
              <a:pPr/>
              <a:t>19.6.2015</a:t>
            </a:fld>
            <a:endParaRPr lang="sl-SI" dirty="0">
              <a:solidFill>
                <a:prstClr val="black">
                  <a:tint val="75000"/>
                </a:prstClr>
              </a:solidFill>
            </a:endParaRPr>
          </a:p>
        </p:txBody>
      </p:sp>
      <p:sp>
        <p:nvSpPr>
          <p:cNvPr id="6" name="Ograda noge 5"/>
          <p:cNvSpPr>
            <a:spLocks noGrp="1"/>
          </p:cNvSpPr>
          <p:nvPr>
            <p:ph type="ftr" sz="quarter" idx="11"/>
          </p:nvPr>
        </p:nvSpPr>
        <p:spPr/>
        <p:txBody>
          <a:bodyPr/>
          <a:lstStyle/>
          <a:p>
            <a:endParaRPr lang="sl-SI" dirty="0">
              <a:solidFill>
                <a:prstClr val="black">
                  <a:tint val="75000"/>
                </a:prstClr>
              </a:solidFill>
            </a:endParaRPr>
          </a:p>
        </p:txBody>
      </p:sp>
      <p:sp>
        <p:nvSpPr>
          <p:cNvPr id="7" name="Ograda številke diapozitiva 6"/>
          <p:cNvSpPr>
            <a:spLocks noGrp="1"/>
          </p:cNvSpPr>
          <p:nvPr>
            <p:ph type="sldNum" sz="quarter" idx="12"/>
          </p:nvPr>
        </p:nvSpPr>
        <p:spPr/>
        <p:txBody>
          <a:bodyPr/>
          <a:lstStyle/>
          <a:p>
            <a:fld id="{B7861C3C-7BC8-46DD-85D5-682981EAA38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1527254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E73CD6C2-FCDA-4886-9A04-F10F285CC515}" type="datetimeFigureOut">
              <a:rPr lang="sl-SI" smtClean="0"/>
              <a:t>19.6.2015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9D907F3B-678E-4C02-B833-5AFB29660EE7}" type="slidenum">
              <a:rPr lang="sl-SI" smtClean="0"/>
              <a:t>‹#›</a:t>
            </a:fld>
            <a:endParaRPr lang="sl-SI"/>
          </a:p>
        </p:txBody>
      </p:sp>
    </p:spTree>
    <p:extLst>
      <p:ext uri="{BB962C8B-B14F-4D97-AF65-F5344CB8AC3E}">
        <p14:creationId xmlns:p14="http://schemas.microsoft.com/office/powerpoint/2010/main" val="20969994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dirty="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5B04A862-F4C0-49D0-B622-E6569887A8FB}" type="datetimeFigureOut">
              <a:rPr lang="sl-SI" smtClean="0">
                <a:solidFill>
                  <a:prstClr val="black">
                    <a:tint val="75000"/>
                  </a:prstClr>
                </a:solidFill>
              </a:rPr>
              <a:pPr/>
              <a:t>19.6.2015</a:t>
            </a:fld>
            <a:endParaRPr lang="sl-SI" dirty="0">
              <a:solidFill>
                <a:prstClr val="black">
                  <a:tint val="75000"/>
                </a:prstClr>
              </a:solidFill>
            </a:endParaRPr>
          </a:p>
        </p:txBody>
      </p:sp>
      <p:sp>
        <p:nvSpPr>
          <p:cNvPr id="6" name="Ograda noge 5"/>
          <p:cNvSpPr>
            <a:spLocks noGrp="1"/>
          </p:cNvSpPr>
          <p:nvPr>
            <p:ph type="ftr" sz="quarter" idx="11"/>
          </p:nvPr>
        </p:nvSpPr>
        <p:spPr/>
        <p:txBody>
          <a:bodyPr/>
          <a:lstStyle/>
          <a:p>
            <a:endParaRPr lang="sl-SI" dirty="0">
              <a:solidFill>
                <a:prstClr val="black">
                  <a:tint val="75000"/>
                </a:prstClr>
              </a:solidFill>
            </a:endParaRPr>
          </a:p>
        </p:txBody>
      </p:sp>
      <p:sp>
        <p:nvSpPr>
          <p:cNvPr id="7" name="Ograda številke diapozitiva 6"/>
          <p:cNvSpPr>
            <a:spLocks noGrp="1"/>
          </p:cNvSpPr>
          <p:nvPr>
            <p:ph type="sldNum" sz="quarter" idx="12"/>
          </p:nvPr>
        </p:nvSpPr>
        <p:spPr/>
        <p:txBody>
          <a:bodyPr/>
          <a:lstStyle/>
          <a:p>
            <a:fld id="{B7861C3C-7BC8-46DD-85D5-682981EAA38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14930144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5B04A862-F4C0-49D0-B622-E6569887A8FB}" type="datetimeFigureOut">
              <a:rPr lang="sl-SI" smtClean="0">
                <a:solidFill>
                  <a:prstClr val="black">
                    <a:tint val="75000"/>
                  </a:prstClr>
                </a:solidFill>
              </a:rPr>
              <a:pPr/>
              <a:t>19.6.2015</a:t>
            </a:fld>
            <a:endParaRPr lang="sl-SI" dirty="0">
              <a:solidFill>
                <a:prstClr val="black">
                  <a:tint val="75000"/>
                </a:prstClr>
              </a:solidFill>
            </a:endParaRPr>
          </a:p>
        </p:txBody>
      </p:sp>
      <p:sp>
        <p:nvSpPr>
          <p:cNvPr id="5" name="Ograda noge 4"/>
          <p:cNvSpPr>
            <a:spLocks noGrp="1"/>
          </p:cNvSpPr>
          <p:nvPr>
            <p:ph type="ftr" sz="quarter" idx="11"/>
          </p:nvPr>
        </p:nvSpPr>
        <p:spPr/>
        <p:txBody>
          <a:bodyPr/>
          <a:lstStyle/>
          <a:p>
            <a:endParaRPr lang="sl-SI" dirty="0">
              <a:solidFill>
                <a:prstClr val="black">
                  <a:tint val="75000"/>
                </a:prstClr>
              </a:solidFill>
            </a:endParaRPr>
          </a:p>
        </p:txBody>
      </p:sp>
      <p:sp>
        <p:nvSpPr>
          <p:cNvPr id="6" name="Ograda številke diapozitiva 5"/>
          <p:cNvSpPr>
            <a:spLocks noGrp="1"/>
          </p:cNvSpPr>
          <p:nvPr>
            <p:ph type="sldNum" sz="quarter" idx="12"/>
          </p:nvPr>
        </p:nvSpPr>
        <p:spPr/>
        <p:txBody>
          <a:bodyPr/>
          <a:lstStyle/>
          <a:p>
            <a:fld id="{B7861C3C-7BC8-46DD-85D5-682981EAA38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3228439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5B04A862-F4C0-49D0-B622-E6569887A8FB}" type="datetimeFigureOut">
              <a:rPr lang="sl-SI" smtClean="0">
                <a:solidFill>
                  <a:prstClr val="black">
                    <a:tint val="75000"/>
                  </a:prstClr>
                </a:solidFill>
              </a:rPr>
              <a:pPr/>
              <a:t>19.6.2015</a:t>
            </a:fld>
            <a:endParaRPr lang="sl-SI" dirty="0">
              <a:solidFill>
                <a:prstClr val="black">
                  <a:tint val="75000"/>
                </a:prstClr>
              </a:solidFill>
            </a:endParaRPr>
          </a:p>
        </p:txBody>
      </p:sp>
      <p:sp>
        <p:nvSpPr>
          <p:cNvPr id="5" name="Ograda noge 4"/>
          <p:cNvSpPr>
            <a:spLocks noGrp="1"/>
          </p:cNvSpPr>
          <p:nvPr>
            <p:ph type="ftr" sz="quarter" idx="11"/>
          </p:nvPr>
        </p:nvSpPr>
        <p:spPr/>
        <p:txBody>
          <a:bodyPr/>
          <a:lstStyle/>
          <a:p>
            <a:endParaRPr lang="sl-SI" dirty="0">
              <a:solidFill>
                <a:prstClr val="black">
                  <a:tint val="75000"/>
                </a:prstClr>
              </a:solidFill>
            </a:endParaRPr>
          </a:p>
        </p:txBody>
      </p:sp>
      <p:sp>
        <p:nvSpPr>
          <p:cNvPr id="6" name="Ograda številke diapozitiva 5"/>
          <p:cNvSpPr>
            <a:spLocks noGrp="1"/>
          </p:cNvSpPr>
          <p:nvPr>
            <p:ph type="sldNum" sz="quarter" idx="12"/>
          </p:nvPr>
        </p:nvSpPr>
        <p:spPr/>
        <p:txBody>
          <a:bodyPr/>
          <a:lstStyle/>
          <a:p>
            <a:fld id="{B7861C3C-7BC8-46DD-85D5-682981EAA38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897926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p>
            <a:fld id="{CBC6FB75-DEBD-4F1A-AE21-D5A12D9F68C8}" type="datetimeFigureOut">
              <a:rPr lang="sl-SI" smtClean="0">
                <a:solidFill>
                  <a:prstClr val="black">
                    <a:tint val="75000"/>
                  </a:prstClr>
                </a:solidFill>
              </a:rPr>
              <a:pPr/>
              <a:t>19.6.2015</a:t>
            </a:fld>
            <a:endParaRPr lang="sl-SI" dirty="0">
              <a:solidFill>
                <a:prstClr val="black">
                  <a:tint val="75000"/>
                </a:prstClr>
              </a:solidFill>
            </a:endParaRPr>
          </a:p>
        </p:txBody>
      </p:sp>
      <p:sp>
        <p:nvSpPr>
          <p:cNvPr id="5" name="Ograda noge 4"/>
          <p:cNvSpPr>
            <a:spLocks noGrp="1"/>
          </p:cNvSpPr>
          <p:nvPr>
            <p:ph type="ftr" sz="quarter" idx="11"/>
          </p:nvPr>
        </p:nvSpPr>
        <p:spPr/>
        <p:txBody>
          <a:bodyPr/>
          <a:lstStyle/>
          <a:p>
            <a:endParaRPr lang="sl-SI" dirty="0">
              <a:solidFill>
                <a:prstClr val="black">
                  <a:tint val="75000"/>
                </a:prstClr>
              </a:solidFill>
            </a:endParaRPr>
          </a:p>
        </p:txBody>
      </p:sp>
      <p:sp>
        <p:nvSpPr>
          <p:cNvPr id="6" name="Ograda številke diapozitiva 5"/>
          <p:cNvSpPr>
            <a:spLocks noGrp="1"/>
          </p:cNvSpPr>
          <p:nvPr>
            <p:ph type="sldNum" sz="quarter" idx="12"/>
          </p:nvPr>
        </p:nvSpPr>
        <p:spPr/>
        <p:txBody>
          <a:bodyPr/>
          <a:lstStyle/>
          <a:p>
            <a:fld id="{72BEEAD9-6A35-4EBA-B319-69C29B387FC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4584022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CBC6FB75-DEBD-4F1A-AE21-D5A12D9F68C8}" type="datetimeFigureOut">
              <a:rPr lang="sl-SI" smtClean="0">
                <a:solidFill>
                  <a:prstClr val="black">
                    <a:tint val="75000"/>
                  </a:prstClr>
                </a:solidFill>
              </a:rPr>
              <a:pPr/>
              <a:t>19.6.2015</a:t>
            </a:fld>
            <a:endParaRPr lang="sl-SI" dirty="0">
              <a:solidFill>
                <a:prstClr val="black">
                  <a:tint val="75000"/>
                </a:prstClr>
              </a:solidFill>
            </a:endParaRPr>
          </a:p>
        </p:txBody>
      </p:sp>
      <p:sp>
        <p:nvSpPr>
          <p:cNvPr id="5" name="Ograda noge 4"/>
          <p:cNvSpPr>
            <a:spLocks noGrp="1"/>
          </p:cNvSpPr>
          <p:nvPr>
            <p:ph type="ftr" sz="quarter" idx="11"/>
          </p:nvPr>
        </p:nvSpPr>
        <p:spPr/>
        <p:txBody>
          <a:bodyPr/>
          <a:lstStyle/>
          <a:p>
            <a:endParaRPr lang="sl-SI" dirty="0">
              <a:solidFill>
                <a:prstClr val="black">
                  <a:tint val="75000"/>
                </a:prstClr>
              </a:solidFill>
            </a:endParaRPr>
          </a:p>
        </p:txBody>
      </p:sp>
      <p:sp>
        <p:nvSpPr>
          <p:cNvPr id="6" name="Ograda številke diapozitiva 5"/>
          <p:cNvSpPr>
            <a:spLocks noGrp="1"/>
          </p:cNvSpPr>
          <p:nvPr>
            <p:ph type="sldNum" sz="quarter" idx="12"/>
          </p:nvPr>
        </p:nvSpPr>
        <p:spPr/>
        <p:txBody>
          <a:bodyPr/>
          <a:lstStyle/>
          <a:p>
            <a:fld id="{72BEEAD9-6A35-4EBA-B319-69C29B387FC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36134445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p>
            <a:fld id="{CBC6FB75-DEBD-4F1A-AE21-D5A12D9F68C8}" type="datetimeFigureOut">
              <a:rPr lang="sl-SI" smtClean="0">
                <a:solidFill>
                  <a:prstClr val="black">
                    <a:tint val="75000"/>
                  </a:prstClr>
                </a:solidFill>
              </a:rPr>
              <a:pPr/>
              <a:t>19.6.2015</a:t>
            </a:fld>
            <a:endParaRPr lang="sl-SI" dirty="0">
              <a:solidFill>
                <a:prstClr val="black">
                  <a:tint val="75000"/>
                </a:prstClr>
              </a:solidFill>
            </a:endParaRPr>
          </a:p>
        </p:txBody>
      </p:sp>
      <p:sp>
        <p:nvSpPr>
          <p:cNvPr id="5" name="Ograda noge 4"/>
          <p:cNvSpPr>
            <a:spLocks noGrp="1"/>
          </p:cNvSpPr>
          <p:nvPr>
            <p:ph type="ftr" sz="quarter" idx="11"/>
          </p:nvPr>
        </p:nvSpPr>
        <p:spPr/>
        <p:txBody>
          <a:bodyPr/>
          <a:lstStyle/>
          <a:p>
            <a:endParaRPr lang="sl-SI" dirty="0">
              <a:solidFill>
                <a:prstClr val="black">
                  <a:tint val="75000"/>
                </a:prstClr>
              </a:solidFill>
            </a:endParaRPr>
          </a:p>
        </p:txBody>
      </p:sp>
      <p:sp>
        <p:nvSpPr>
          <p:cNvPr id="6" name="Ograda številke diapozitiva 5"/>
          <p:cNvSpPr>
            <a:spLocks noGrp="1"/>
          </p:cNvSpPr>
          <p:nvPr>
            <p:ph type="sldNum" sz="quarter" idx="12"/>
          </p:nvPr>
        </p:nvSpPr>
        <p:spPr/>
        <p:txBody>
          <a:bodyPr/>
          <a:lstStyle/>
          <a:p>
            <a:fld id="{72BEEAD9-6A35-4EBA-B319-69C29B387FC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463512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CBC6FB75-DEBD-4F1A-AE21-D5A12D9F68C8}" type="datetimeFigureOut">
              <a:rPr lang="sl-SI" smtClean="0">
                <a:solidFill>
                  <a:prstClr val="black">
                    <a:tint val="75000"/>
                  </a:prstClr>
                </a:solidFill>
              </a:rPr>
              <a:pPr/>
              <a:t>19.6.2015</a:t>
            </a:fld>
            <a:endParaRPr lang="sl-SI" dirty="0">
              <a:solidFill>
                <a:prstClr val="black">
                  <a:tint val="75000"/>
                </a:prstClr>
              </a:solidFill>
            </a:endParaRPr>
          </a:p>
        </p:txBody>
      </p:sp>
      <p:sp>
        <p:nvSpPr>
          <p:cNvPr id="6" name="Ograda noge 5"/>
          <p:cNvSpPr>
            <a:spLocks noGrp="1"/>
          </p:cNvSpPr>
          <p:nvPr>
            <p:ph type="ftr" sz="quarter" idx="11"/>
          </p:nvPr>
        </p:nvSpPr>
        <p:spPr/>
        <p:txBody>
          <a:bodyPr/>
          <a:lstStyle/>
          <a:p>
            <a:endParaRPr lang="sl-SI" dirty="0">
              <a:solidFill>
                <a:prstClr val="black">
                  <a:tint val="75000"/>
                </a:prstClr>
              </a:solidFill>
            </a:endParaRPr>
          </a:p>
        </p:txBody>
      </p:sp>
      <p:sp>
        <p:nvSpPr>
          <p:cNvPr id="7" name="Ograda številke diapozitiva 6"/>
          <p:cNvSpPr>
            <a:spLocks noGrp="1"/>
          </p:cNvSpPr>
          <p:nvPr>
            <p:ph type="sldNum" sz="quarter" idx="12"/>
          </p:nvPr>
        </p:nvSpPr>
        <p:spPr/>
        <p:txBody>
          <a:bodyPr/>
          <a:lstStyle/>
          <a:p>
            <a:fld id="{72BEEAD9-6A35-4EBA-B319-69C29B387FC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28834302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CBC6FB75-DEBD-4F1A-AE21-D5A12D9F68C8}" type="datetimeFigureOut">
              <a:rPr lang="sl-SI" smtClean="0">
                <a:solidFill>
                  <a:prstClr val="black">
                    <a:tint val="75000"/>
                  </a:prstClr>
                </a:solidFill>
              </a:rPr>
              <a:pPr/>
              <a:t>19.6.2015</a:t>
            </a:fld>
            <a:endParaRPr lang="sl-SI" dirty="0">
              <a:solidFill>
                <a:prstClr val="black">
                  <a:tint val="75000"/>
                </a:prstClr>
              </a:solidFill>
            </a:endParaRPr>
          </a:p>
        </p:txBody>
      </p:sp>
      <p:sp>
        <p:nvSpPr>
          <p:cNvPr id="8" name="Ograda noge 7"/>
          <p:cNvSpPr>
            <a:spLocks noGrp="1"/>
          </p:cNvSpPr>
          <p:nvPr>
            <p:ph type="ftr" sz="quarter" idx="11"/>
          </p:nvPr>
        </p:nvSpPr>
        <p:spPr/>
        <p:txBody>
          <a:bodyPr/>
          <a:lstStyle/>
          <a:p>
            <a:endParaRPr lang="sl-SI" dirty="0">
              <a:solidFill>
                <a:prstClr val="black">
                  <a:tint val="75000"/>
                </a:prstClr>
              </a:solidFill>
            </a:endParaRPr>
          </a:p>
        </p:txBody>
      </p:sp>
      <p:sp>
        <p:nvSpPr>
          <p:cNvPr id="9" name="Ograda številke diapozitiva 8"/>
          <p:cNvSpPr>
            <a:spLocks noGrp="1"/>
          </p:cNvSpPr>
          <p:nvPr>
            <p:ph type="sldNum" sz="quarter" idx="12"/>
          </p:nvPr>
        </p:nvSpPr>
        <p:spPr/>
        <p:txBody>
          <a:bodyPr/>
          <a:lstStyle/>
          <a:p>
            <a:fld id="{72BEEAD9-6A35-4EBA-B319-69C29B387FC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1738392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2"/>
          <p:cNvSpPr>
            <a:spLocks noGrp="1"/>
          </p:cNvSpPr>
          <p:nvPr>
            <p:ph type="dt" sz="half" idx="10"/>
          </p:nvPr>
        </p:nvSpPr>
        <p:spPr/>
        <p:txBody>
          <a:bodyPr/>
          <a:lstStyle/>
          <a:p>
            <a:fld id="{CBC6FB75-DEBD-4F1A-AE21-D5A12D9F68C8}" type="datetimeFigureOut">
              <a:rPr lang="sl-SI" smtClean="0">
                <a:solidFill>
                  <a:prstClr val="black">
                    <a:tint val="75000"/>
                  </a:prstClr>
                </a:solidFill>
              </a:rPr>
              <a:pPr/>
              <a:t>19.6.2015</a:t>
            </a:fld>
            <a:endParaRPr lang="sl-SI" dirty="0">
              <a:solidFill>
                <a:prstClr val="black">
                  <a:tint val="75000"/>
                </a:prstClr>
              </a:solidFill>
            </a:endParaRPr>
          </a:p>
        </p:txBody>
      </p:sp>
      <p:sp>
        <p:nvSpPr>
          <p:cNvPr id="4" name="Ograda noge 3"/>
          <p:cNvSpPr>
            <a:spLocks noGrp="1"/>
          </p:cNvSpPr>
          <p:nvPr>
            <p:ph type="ftr" sz="quarter" idx="11"/>
          </p:nvPr>
        </p:nvSpPr>
        <p:spPr/>
        <p:txBody>
          <a:bodyPr/>
          <a:lstStyle/>
          <a:p>
            <a:endParaRPr lang="sl-SI" dirty="0">
              <a:solidFill>
                <a:prstClr val="black">
                  <a:tint val="75000"/>
                </a:prstClr>
              </a:solidFill>
            </a:endParaRPr>
          </a:p>
        </p:txBody>
      </p:sp>
      <p:sp>
        <p:nvSpPr>
          <p:cNvPr id="5" name="Ograda številke diapozitiva 4"/>
          <p:cNvSpPr>
            <a:spLocks noGrp="1"/>
          </p:cNvSpPr>
          <p:nvPr>
            <p:ph type="sldNum" sz="quarter" idx="12"/>
          </p:nvPr>
        </p:nvSpPr>
        <p:spPr/>
        <p:txBody>
          <a:bodyPr/>
          <a:lstStyle/>
          <a:p>
            <a:fld id="{72BEEAD9-6A35-4EBA-B319-69C29B387FC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30494471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CBC6FB75-DEBD-4F1A-AE21-D5A12D9F68C8}" type="datetimeFigureOut">
              <a:rPr lang="sl-SI" smtClean="0">
                <a:solidFill>
                  <a:prstClr val="black">
                    <a:tint val="75000"/>
                  </a:prstClr>
                </a:solidFill>
              </a:rPr>
              <a:pPr/>
              <a:t>19.6.2015</a:t>
            </a:fld>
            <a:endParaRPr lang="sl-SI" dirty="0">
              <a:solidFill>
                <a:prstClr val="black">
                  <a:tint val="75000"/>
                </a:prstClr>
              </a:solidFill>
            </a:endParaRPr>
          </a:p>
        </p:txBody>
      </p:sp>
      <p:sp>
        <p:nvSpPr>
          <p:cNvPr id="3" name="Ograda noge 2"/>
          <p:cNvSpPr>
            <a:spLocks noGrp="1"/>
          </p:cNvSpPr>
          <p:nvPr>
            <p:ph type="ftr" sz="quarter" idx="11"/>
          </p:nvPr>
        </p:nvSpPr>
        <p:spPr/>
        <p:txBody>
          <a:bodyPr/>
          <a:lstStyle/>
          <a:p>
            <a:endParaRPr lang="sl-SI" dirty="0">
              <a:solidFill>
                <a:prstClr val="black">
                  <a:tint val="75000"/>
                </a:prstClr>
              </a:solidFill>
            </a:endParaRPr>
          </a:p>
        </p:txBody>
      </p:sp>
      <p:sp>
        <p:nvSpPr>
          <p:cNvPr id="4" name="Ograda številke diapozitiva 3"/>
          <p:cNvSpPr>
            <a:spLocks noGrp="1"/>
          </p:cNvSpPr>
          <p:nvPr>
            <p:ph type="sldNum" sz="quarter" idx="12"/>
          </p:nvPr>
        </p:nvSpPr>
        <p:spPr/>
        <p:txBody>
          <a:bodyPr/>
          <a:lstStyle/>
          <a:p>
            <a:fld id="{72BEEAD9-6A35-4EBA-B319-69C29B387FC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2267264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p>
            <a:fld id="{E73CD6C2-FCDA-4886-9A04-F10F285CC515}" type="datetimeFigureOut">
              <a:rPr lang="sl-SI" smtClean="0"/>
              <a:t>19.6.2015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9D907F3B-678E-4C02-B833-5AFB29660EE7}" type="slidenum">
              <a:rPr lang="sl-SI" smtClean="0"/>
              <a:t>‹#›</a:t>
            </a:fld>
            <a:endParaRPr lang="sl-SI"/>
          </a:p>
        </p:txBody>
      </p:sp>
    </p:spTree>
    <p:extLst>
      <p:ext uri="{BB962C8B-B14F-4D97-AF65-F5344CB8AC3E}">
        <p14:creationId xmlns:p14="http://schemas.microsoft.com/office/powerpoint/2010/main" val="1314402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CBC6FB75-DEBD-4F1A-AE21-D5A12D9F68C8}" type="datetimeFigureOut">
              <a:rPr lang="sl-SI" smtClean="0">
                <a:solidFill>
                  <a:prstClr val="black">
                    <a:tint val="75000"/>
                  </a:prstClr>
                </a:solidFill>
              </a:rPr>
              <a:pPr/>
              <a:t>19.6.2015</a:t>
            </a:fld>
            <a:endParaRPr lang="sl-SI" dirty="0">
              <a:solidFill>
                <a:prstClr val="black">
                  <a:tint val="75000"/>
                </a:prstClr>
              </a:solidFill>
            </a:endParaRPr>
          </a:p>
        </p:txBody>
      </p:sp>
      <p:sp>
        <p:nvSpPr>
          <p:cNvPr id="6" name="Ograda noge 5"/>
          <p:cNvSpPr>
            <a:spLocks noGrp="1"/>
          </p:cNvSpPr>
          <p:nvPr>
            <p:ph type="ftr" sz="quarter" idx="11"/>
          </p:nvPr>
        </p:nvSpPr>
        <p:spPr/>
        <p:txBody>
          <a:bodyPr/>
          <a:lstStyle/>
          <a:p>
            <a:endParaRPr lang="sl-SI" dirty="0">
              <a:solidFill>
                <a:prstClr val="black">
                  <a:tint val="75000"/>
                </a:prstClr>
              </a:solidFill>
            </a:endParaRPr>
          </a:p>
        </p:txBody>
      </p:sp>
      <p:sp>
        <p:nvSpPr>
          <p:cNvPr id="7" name="Ograda številke diapozitiva 6"/>
          <p:cNvSpPr>
            <a:spLocks noGrp="1"/>
          </p:cNvSpPr>
          <p:nvPr>
            <p:ph type="sldNum" sz="quarter" idx="12"/>
          </p:nvPr>
        </p:nvSpPr>
        <p:spPr/>
        <p:txBody>
          <a:bodyPr/>
          <a:lstStyle/>
          <a:p>
            <a:fld id="{72BEEAD9-6A35-4EBA-B319-69C29B387FC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35919178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dirty="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CBC6FB75-DEBD-4F1A-AE21-D5A12D9F68C8}" type="datetimeFigureOut">
              <a:rPr lang="sl-SI" smtClean="0">
                <a:solidFill>
                  <a:prstClr val="black">
                    <a:tint val="75000"/>
                  </a:prstClr>
                </a:solidFill>
              </a:rPr>
              <a:pPr/>
              <a:t>19.6.2015</a:t>
            </a:fld>
            <a:endParaRPr lang="sl-SI" dirty="0">
              <a:solidFill>
                <a:prstClr val="black">
                  <a:tint val="75000"/>
                </a:prstClr>
              </a:solidFill>
            </a:endParaRPr>
          </a:p>
        </p:txBody>
      </p:sp>
      <p:sp>
        <p:nvSpPr>
          <p:cNvPr id="6" name="Ograda noge 5"/>
          <p:cNvSpPr>
            <a:spLocks noGrp="1"/>
          </p:cNvSpPr>
          <p:nvPr>
            <p:ph type="ftr" sz="quarter" idx="11"/>
          </p:nvPr>
        </p:nvSpPr>
        <p:spPr/>
        <p:txBody>
          <a:bodyPr/>
          <a:lstStyle/>
          <a:p>
            <a:endParaRPr lang="sl-SI" dirty="0">
              <a:solidFill>
                <a:prstClr val="black">
                  <a:tint val="75000"/>
                </a:prstClr>
              </a:solidFill>
            </a:endParaRPr>
          </a:p>
        </p:txBody>
      </p:sp>
      <p:sp>
        <p:nvSpPr>
          <p:cNvPr id="7" name="Ograda številke diapozitiva 6"/>
          <p:cNvSpPr>
            <a:spLocks noGrp="1"/>
          </p:cNvSpPr>
          <p:nvPr>
            <p:ph type="sldNum" sz="quarter" idx="12"/>
          </p:nvPr>
        </p:nvSpPr>
        <p:spPr/>
        <p:txBody>
          <a:bodyPr/>
          <a:lstStyle/>
          <a:p>
            <a:fld id="{72BEEAD9-6A35-4EBA-B319-69C29B387FC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34239744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CBC6FB75-DEBD-4F1A-AE21-D5A12D9F68C8}" type="datetimeFigureOut">
              <a:rPr lang="sl-SI" smtClean="0">
                <a:solidFill>
                  <a:prstClr val="black">
                    <a:tint val="75000"/>
                  </a:prstClr>
                </a:solidFill>
              </a:rPr>
              <a:pPr/>
              <a:t>19.6.2015</a:t>
            </a:fld>
            <a:endParaRPr lang="sl-SI" dirty="0">
              <a:solidFill>
                <a:prstClr val="black">
                  <a:tint val="75000"/>
                </a:prstClr>
              </a:solidFill>
            </a:endParaRPr>
          </a:p>
        </p:txBody>
      </p:sp>
      <p:sp>
        <p:nvSpPr>
          <p:cNvPr id="5" name="Ograda noge 4"/>
          <p:cNvSpPr>
            <a:spLocks noGrp="1"/>
          </p:cNvSpPr>
          <p:nvPr>
            <p:ph type="ftr" sz="quarter" idx="11"/>
          </p:nvPr>
        </p:nvSpPr>
        <p:spPr/>
        <p:txBody>
          <a:bodyPr/>
          <a:lstStyle/>
          <a:p>
            <a:endParaRPr lang="sl-SI" dirty="0">
              <a:solidFill>
                <a:prstClr val="black">
                  <a:tint val="75000"/>
                </a:prstClr>
              </a:solidFill>
            </a:endParaRPr>
          </a:p>
        </p:txBody>
      </p:sp>
      <p:sp>
        <p:nvSpPr>
          <p:cNvPr id="6" name="Ograda številke diapozitiva 5"/>
          <p:cNvSpPr>
            <a:spLocks noGrp="1"/>
          </p:cNvSpPr>
          <p:nvPr>
            <p:ph type="sldNum" sz="quarter" idx="12"/>
          </p:nvPr>
        </p:nvSpPr>
        <p:spPr/>
        <p:txBody>
          <a:bodyPr/>
          <a:lstStyle/>
          <a:p>
            <a:fld id="{72BEEAD9-6A35-4EBA-B319-69C29B387FC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775298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CBC6FB75-DEBD-4F1A-AE21-D5A12D9F68C8}" type="datetimeFigureOut">
              <a:rPr lang="sl-SI" smtClean="0">
                <a:solidFill>
                  <a:prstClr val="black">
                    <a:tint val="75000"/>
                  </a:prstClr>
                </a:solidFill>
              </a:rPr>
              <a:pPr/>
              <a:t>19.6.2015</a:t>
            </a:fld>
            <a:endParaRPr lang="sl-SI" dirty="0">
              <a:solidFill>
                <a:prstClr val="black">
                  <a:tint val="75000"/>
                </a:prstClr>
              </a:solidFill>
            </a:endParaRPr>
          </a:p>
        </p:txBody>
      </p:sp>
      <p:sp>
        <p:nvSpPr>
          <p:cNvPr id="5" name="Ograda noge 4"/>
          <p:cNvSpPr>
            <a:spLocks noGrp="1"/>
          </p:cNvSpPr>
          <p:nvPr>
            <p:ph type="ftr" sz="quarter" idx="11"/>
          </p:nvPr>
        </p:nvSpPr>
        <p:spPr/>
        <p:txBody>
          <a:bodyPr/>
          <a:lstStyle/>
          <a:p>
            <a:endParaRPr lang="sl-SI" dirty="0">
              <a:solidFill>
                <a:prstClr val="black">
                  <a:tint val="75000"/>
                </a:prstClr>
              </a:solidFill>
            </a:endParaRPr>
          </a:p>
        </p:txBody>
      </p:sp>
      <p:sp>
        <p:nvSpPr>
          <p:cNvPr id="6" name="Ograda številke diapozitiva 5"/>
          <p:cNvSpPr>
            <a:spLocks noGrp="1"/>
          </p:cNvSpPr>
          <p:nvPr>
            <p:ph type="sldNum" sz="quarter" idx="12"/>
          </p:nvPr>
        </p:nvSpPr>
        <p:spPr/>
        <p:txBody>
          <a:bodyPr/>
          <a:lstStyle/>
          <a:p>
            <a:fld id="{72BEEAD9-6A35-4EBA-B319-69C29B387FC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4513652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p>
            <a:fld id="{CBC6FB75-DEBD-4F1A-AE21-D5A12D9F68C8}" type="datetimeFigureOut">
              <a:rPr lang="sl-SI" smtClean="0">
                <a:solidFill>
                  <a:prstClr val="black">
                    <a:tint val="75000"/>
                  </a:prstClr>
                </a:solidFill>
              </a:rPr>
              <a:pPr/>
              <a:t>19.6.2015</a:t>
            </a:fld>
            <a:endParaRPr lang="sl-SI" dirty="0">
              <a:solidFill>
                <a:prstClr val="black">
                  <a:tint val="75000"/>
                </a:prstClr>
              </a:solidFill>
            </a:endParaRPr>
          </a:p>
        </p:txBody>
      </p:sp>
      <p:sp>
        <p:nvSpPr>
          <p:cNvPr id="5" name="Ograda noge 4"/>
          <p:cNvSpPr>
            <a:spLocks noGrp="1"/>
          </p:cNvSpPr>
          <p:nvPr>
            <p:ph type="ftr" sz="quarter" idx="11"/>
          </p:nvPr>
        </p:nvSpPr>
        <p:spPr/>
        <p:txBody>
          <a:bodyPr/>
          <a:lstStyle/>
          <a:p>
            <a:endParaRPr lang="sl-SI" dirty="0">
              <a:solidFill>
                <a:prstClr val="black">
                  <a:tint val="75000"/>
                </a:prstClr>
              </a:solidFill>
            </a:endParaRPr>
          </a:p>
        </p:txBody>
      </p:sp>
      <p:sp>
        <p:nvSpPr>
          <p:cNvPr id="6" name="Ograda številke diapozitiva 5"/>
          <p:cNvSpPr>
            <a:spLocks noGrp="1"/>
          </p:cNvSpPr>
          <p:nvPr>
            <p:ph type="sldNum" sz="quarter" idx="12"/>
          </p:nvPr>
        </p:nvSpPr>
        <p:spPr/>
        <p:txBody>
          <a:bodyPr/>
          <a:lstStyle/>
          <a:p>
            <a:fld id="{72BEEAD9-6A35-4EBA-B319-69C29B387FC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1345776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CBC6FB75-DEBD-4F1A-AE21-D5A12D9F68C8}" type="datetimeFigureOut">
              <a:rPr lang="sl-SI" smtClean="0">
                <a:solidFill>
                  <a:prstClr val="black">
                    <a:tint val="75000"/>
                  </a:prstClr>
                </a:solidFill>
              </a:rPr>
              <a:pPr/>
              <a:t>19.6.2015</a:t>
            </a:fld>
            <a:endParaRPr lang="sl-SI" dirty="0">
              <a:solidFill>
                <a:prstClr val="black">
                  <a:tint val="75000"/>
                </a:prstClr>
              </a:solidFill>
            </a:endParaRPr>
          </a:p>
        </p:txBody>
      </p:sp>
      <p:sp>
        <p:nvSpPr>
          <p:cNvPr id="5" name="Ograda noge 4"/>
          <p:cNvSpPr>
            <a:spLocks noGrp="1"/>
          </p:cNvSpPr>
          <p:nvPr>
            <p:ph type="ftr" sz="quarter" idx="11"/>
          </p:nvPr>
        </p:nvSpPr>
        <p:spPr/>
        <p:txBody>
          <a:bodyPr/>
          <a:lstStyle/>
          <a:p>
            <a:endParaRPr lang="sl-SI" dirty="0">
              <a:solidFill>
                <a:prstClr val="black">
                  <a:tint val="75000"/>
                </a:prstClr>
              </a:solidFill>
            </a:endParaRPr>
          </a:p>
        </p:txBody>
      </p:sp>
      <p:sp>
        <p:nvSpPr>
          <p:cNvPr id="6" name="Ograda številke diapozitiva 5"/>
          <p:cNvSpPr>
            <a:spLocks noGrp="1"/>
          </p:cNvSpPr>
          <p:nvPr>
            <p:ph type="sldNum" sz="quarter" idx="12"/>
          </p:nvPr>
        </p:nvSpPr>
        <p:spPr/>
        <p:txBody>
          <a:bodyPr/>
          <a:lstStyle/>
          <a:p>
            <a:fld id="{72BEEAD9-6A35-4EBA-B319-69C29B387FC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6484118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p>
            <a:fld id="{CBC6FB75-DEBD-4F1A-AE21-D5A12D9F68C8}" type="datetimeFigureOut">
              <a:rPr lang="sl-SI" smtClean="0">
                <a:solidFill>
                  <a:prstClr val="black">
                    <a:tint val="75000"/>
                  </a:prstClr>
                </a:solidFill>
              </a:rPr>
              <a:pPr/>
              <a:t>19.6.2015</a:t>
            </a:fld>
            <a:endParaRPr lang="sl-SI" dirty="0">
              <a:solidFill>
                <a:prstClr val="black">
                  <a:tint val="75000"/>
                </a:prstClr>
              </a:solidFill>
            </a:endParaRPr>
          </a:p>
        </p:txBody>
      </p:sp>
      <p:sp>
        <p:nvSpPr>
          <p:cNvPr id="5" name="Ograda noge 4"/>
          <p:cNvSpPr>
            <a:spLocks noGrp="1"/>
          </p:cNvSpPr>
          <p:nvPr>
            <p:ph type="ftr" sz="quarter" idx="11"/>
          </p:nvPr>
        </p:nvSpPr>
        <p:spPr/>
        <p:txBody>
          <a:bodyPr/>
          <a:lstStyle/>
          <a:p>
            <a:endParaRPr lang="sl-SI" dirty="0">
              <a:solidFill>
                <a:prstClr val="black">
                  <a:tint val="75000"/>
                </a:prstClr>
              </a:solidFill>
            </a:endParaRPr>
          </a:p>
        </p:txBody>
      </p:sp>
      <p:sp>
        <p:nvSpPr>
          <p:cNvPr id="6" name="Ograda številke diapozitiva 5"/>
          <p:cNvSpPr>
            <a:spLocks noGrp="1"/>
          </p:cNvSpPr>
          <p:nvPr>
            <p:ph type="sldNum" sz="quarter" idx="12"/>
          </p:nvPr>
        </p:nvSpPr>
        <p:spPr/>
        <p:txBody>
          <a:bodyPr/>
          <a:lstStyle/>
          <a:p>
            <a:fld id="{72BEEAD9-6A35-4EBA-B319-69C29B387FC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2997888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CBC6FB75-DEBD-4F1A-AE21-D5A12D9F68C8}" type="datetimeFigureOut">
              <a:rPr lang="sl-SI" smtClean="0">
                <a:solidFill>
                  <a:prstClr val="black">
                    <a:tint val="75000"/>
                  </a:prstClr>
                </a:solidFill>
              </a:rPr>
              <a:pPr/>
              <a:t>19.6.2015</a:t>
            </a:fld>
            <a:endParaRPr lang="sl-SI" dirty="0">
              <a:solidFill>
                <a:prstClr val="black">
                  <a:tint val="75000"/>
                </a:prstClr>
              </a:solidFill>
            </a:endParaRPr>
          </a:p>
        </p:txBody>
      </p:sp>
      <p:sp>
        <p:nvSpPr>
          <p:cNvPr id="6" name="Ograda noge 5"/>
          <p:cNvSpPr>
            <a:spLocks noGrp="1"/>
          </p:cNvSpPr>
          <p:nvPr>
            <p:ph type="ftr" sz="quarter" idx="11"/>
          </p:nvPr>
        </p:nvSpPr>
        <p:spPr/>
        <p:txBody>
          <a:bodyPr/>
          <a:lstStyle/>
          <a:p>
            <a:endParaRPr lang="sl-SI" dirty="0">
              <a:solidFill>
                <a:prstClr val="black">
                  <a:tint val="75000"/>
                </a:prstClr>
              </a:solidFill>
            </a:endParaRPr>
          </a:p>
        </p:txBody>
      </p:sp>
      <p:sp>
        <p:nvSpPr>
          <p:cNvPr id="7" name="Ograda številke diapozitiva 6"/>
          <p:cNvSpPr>
            <a:spLocks noGrp="1"/>
          </p:cNvSpPr>
          <p:nvPr>
            <p:ph type="sldNum" sz="quarter" idx="12"/>
          </p:nvPr>
        </p:nvSpPr>
        <p:spPr/>
        <p:txBody>
          <a:bodyPr/>
          <a:lstStyle/>
          <a:p>
            <a:fld id="{72BEEAD9-6A35-4EBA-B319-69C29B387FC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39067932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CBC6FB75-DEBD-4F1A-AE21-D5A12D9F68C8}" type="datetimeFigureOut">
              <a:rPr lang="sl-SI" smtClean="0">
                <a:solidFill>
                  <a:prstClr val="black">
                    <a:tint val="75000"/>
                  </a:prstClr>
                </a:solidFill>
              </a:rPr>
              <a:pPr/>
              <a:t>19.6.2015</a:t>
            </a:fld>
            <a:endParaRPr lang="sl-SI" dirty="0">
              <a:solidFill>
                <a:prstClr val="black">
                  <a:tint val="75000"/>
                </a:prstClr>
              </a:solidFill>
            </a:endParaRPr>
          </a:p>
        </p:txBody>
      </p:sp>
      <p:sp>
        <p:nvSpPr>
          <p:cNvPr id="8" name="Ograda noge 7"/>
          <p:cNvSpPr>
            <a:spLocks noGrp="1"/>
          </p:cNvSpPr>
          <p:nvPr>
            <p:ph type="ftr" sz="quarter" idx="11"/>
          </p:nvPr>
        </p:nvSpPr>
        <p:spPr/>
        <p:txBody>
          <a:bodyPr/>
          <a:lstStyle/>
          <a:p>
            <a:endParaRPr lang="sl-SI" dirty="0">
              <a:solidFill>
                <a:prstClr val="black">
                  <a:tint val="75000"/>
                </a:prstClr>
              </a:solidFill>
            </a:endParaRPr>
          </a:p>
        </p:txBody>
      </p:sp>
      <p:sp>
        <p:nvSpPr>
          <p:cNvPr id="9" name="Ograda številke diapozitiva 8"/>
          <p:cNvSpPr>
            <a:spLocks noGrp="1"/>
          </p:cNvSpPr>
          <p:nvPr>
            <p:ph type="sldNum" sz="quarter" idx="12"/>
          </p:nvPr>
        </p:nvSpPr>
        <p:spPr/>
        <p:txBody>
          <a:bodyPr/>
          <a:lstStyle/>
          <a:p>
            <a:fld id="{72BEEAD9-6A35-4EBA-B319-69C29B387FC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4129570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2"/>
          <p:cNvSpPr>
            <a:spLocks noGrp="1"/>
          </p:cNvSpPr>
          <p:nvPr>
            <p:ph type="dt" sz="half" idx="10"/>
          </p:nvPr>
        </p:nvSpPr>
        <p:spPr/>
        <p:txBody>
          <a:bodyPr/>
          <a:lstStyle/>
          <a:p>
            <a:fld id="{CBC6FB75-DEBD-4F1A-AE21-D5A12D9F68C8}" type="datetimeFigureOut">
              <a:rPr lang="sl-SI" smtClean="0">
                <a:solidFill>
                  <a:prstClr val="black">
                    <a:tint val="75000"/>
                  </a:prstClr>
                </a:solidFill>
              </a:rPr>
              <a:pPr/>
              <a:t>19.6.2015</a:t>
            </a:fld>
            <a:endParaRPr lang="sl-SI" dirty="0">
              <a:solidFill>
                <a:prstClr val="black">
                  <a:tint val="75000"/>
                </a:prstClr>
              </a:solidFill>
            </a:endParaRPr>
          </a:p>
        </p:txBody>
      </p:sp>
      <p:sp>
        <p:nvSpPr>
          <p:cNvPr id="4" name="Ograda noge 3"/>
          <p:cNvSpPr>
            <a:spLocks noGrp="1"/>
          </p:cNvSpPr>
          <p:nvPr>
            <p:ph type="ftr" sz="quarter" idx="11"/>
          </p:nvPr>
        </p:nvSpPr>
        <p:spPr/>
        <p:txBody>
          <a:bodyPr/>
          <a:lstStyle/>
          <a:p>
            <a:endParaRPr lang="sl-SI" dirty="0">
              <a:solidFill>
                <a:prstClr val="black">
                  <a:tint val="75000"/>
                </a:prstClr>
              </a:solidFill>
            </a:endParaRPr>
          </a:p>
        </p:txBody>
      </p:sp>
      <p:sp>
        <p:nvSpPr>
          <p:cNvPr id="5" name="Ograda številke diapozitiva 4"/>
          <p:cNvSpPr>
            <a:spLocks noGrp="1"/>
          </p:cNvSpPr>
          <p:nvPr>
            <p:ph type="sldNum" sz="quarter" idx="12"/>
          </p:nvPr>
        </p:nvSpPr>
        <p:spPr/>
        <p:txBody>
          <a:bodyPr/>
          <a:lstStyle/>
          <a:p>
            <a:fld id="{72BEEAD9-6A35-4EBA-B319-69C29B387FC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2730007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E73CD6C2-FCDA-4886-9A04-F10F285CC515}" type="datetimeFigureOut">
              <a:rPr lang="sl-SI" smtClean="0"/>
              <a:t>19.6.2015</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9D907F3B-678E-4C02-B833-5AFB29660EE7}" type="slidenum">
              <a:rPr lang="sl-SI" smtClean="0"/>
              <a:t>‹#›</a:t>
            </a:fld>
            <a:endParaRPr lang="sl-SI"/>
          </a:p>
        </p:txBody>
      </p:sp>
    </p:spTree>
    <p:extLst>
      <p:ext uri="{BB962C8B-B14F-4D97-AF65-F5344CB8AC3E}">
        <p14:creationId xmlns:p14="http://schemas.microsoft.com/office/powerpoint/2010/main" val="17723678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CBC6FB75-DEBD-4F1A-AE21-D5A12D9F68C8}" type="datetimeFigureOut">
              <a:rPr lang="sl-SI" smtClean="0">
                <a:solidFill>
                  <a:prstClr val="black">
                    <a:tint val="75000"/>
                  </a:prstClr>
                </a:solidFill>
              </a:rPr>
              <a:pPr/>
              <a:t>19.6.2015</a:t>
            </a:fld>
            <a:endParaRPr lang="sl-SI" dirty="0">
              <a:solidFill>
                <a:prstClr val="black">
                  <a:tint val="75000"/>
                </a:prstClr>
              </a:solidFill>
            </a:endParaRPr>
          </a:p>
        </p:txBody>
      </p:sp>
      <p:sp>
        <p:nvSpPr>
          <p:cNvPr id="3" name="Ograda noge 2"/>
          <p:cNvSpPr>
            <a:spLocks noGrp="1"/>
          </p:cNvSpPr>
          <p:nvPr>
            <p:ph type="ftr" sz="quarter" idx="11"/>
          </p:nvPr>
        </p:nvSpPr>
        <p:spPr/>
        <p:txBody>
          <a:bodyPr/>
          <a:lstStyle/>
          <a:p>
            <a:endParaRPr lang="sl-SI" dirty="0">
              <a:solidFill>
                <a:prstClr val="black">
                  <a:tint val="75000"/>
                </a:prstClr>
              </a:solidFill>
            </a:endParaRPr>
          </a:p>
        </p:txBody>
      </p:sp>
      <p:sp>
        <p:nvSpPr>
          <p:cNvPr id="4" name="Ograda številke diapozitiva 3"/>
          <p:cNvSpPr>
            <a:spLocks noGrp="1"/>
          </p:cNvSpPr>
          <p:nvPr>
            <p:ph type="sldNum" sz="quarter" idx="12"/>
          </p:nvPr>
        </p:nvSpPr>
        <p:spPr/>
        <p:txBody>
          <a:bodyPr/>
          <a:lstStyle/>
          <a:p>
            <a:fld id="{72BEEAD9-6A35-4EBA-B319-69C29B387FC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2568029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CBC6FB75-DEBD-4F1A-AE21-D5A12D9F68C8}" type="datetimeFigureOut">
              <a:rPr lang="sl-SI" smtClean="0">
                <a:solidFill>
                  <a:prstClr val="black">
                    <a:tint val="75000"/>
                  </a:prstClr>
                </a:solidFill>
              </a:rPr>
              <a:pPr/>
              <a:t>19.6.2015</a:t>
            </a:fld>
            <a:endParaRPr lang="sl-SI" dirty="0">
              <a:solidFill>
                <a:prstClr val="black">
                  <a:tint val="75000"/>
                </a:prstClr>
              </a:solidFill>
            </a:endParaRPr>
          </a:p>
        </p:txBody>
      </p:sp>
      <p:sp>
        <p:nvSpPr>
          <p:cNvPr id="6" name="Ograda noge 5"/>
          <p:cNvSpPr>
            <a:spLocks noGrp="1"/>
          </p:cNvSpPr>
          <p:nvPr>
            <p:ph type="ftr" sz="quarter" idx="11"/>
          </p:nvPr>
        </p:nvSpPr>
        <p:spPr/>
        <p:txBody>
          <a:bodyPr/>
          <a:lstStyle/>
          <a:p>
            <a:endParaRPr lang="sl-SI" dirty="0">
              <a:solidFill>
                <a:prstClr val="black">
                  <a:tint val="75000"/>
                </a:prstClr>
              </a:solidFill>
            </a:endParaRPr>
          </a:p>
        </p:txBody>
      </p:sp>
      <p:sp>
        <p:nvSpPr>
          <p:cNvPr id="7" name="Ograda številke diapozitiva 6"/>
          <p:cNvSpPr>
            <a:spLocks noGrp="1"/>
          </p:cNvSpPr>
          <p:nvPr>
            <p:ph type="sldNum" sz="quarter" idx="12"/>
          </p:nvPr>
        </p:nvSpPr>
        <p:spPr/>
        <p:txBody>
          <a:bodyPr/>
          <a:lstStyle/>
          <a:p>
            <a:fld id="{72BEEAD9-6A35-4EBA-B319-69C29B387FC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4186198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dirty="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CBC6FB75-DEBD-4F1A-AE21-D5A12D9F68C8}" type="datetimeFigureOut">
              <a:rPr lang="sl-SI" smtClean="0">
                <a:solidFill>
                  <a:prstClr val="black">
                    <a:tint val="75000"/>
                  </a:prstClr>
                </a:solidFill>
              </a:rPr>
              <a:pPr/>
              <a:t>19.6.2015</a:t>
            </a:fld>
            <a:endParaRPr lang="sl-SI" dirty="0">
              <a:solidFill>
                <a:prstClr val="black">
                  <a:tint val="75000"/>
                </a:prstClr>
              </a:solidFill>
            </a:endParaRPr>
          </a:p>
        </p:txBody>
      </p:sp>
      <p:sp>
        <p:nvSpPr>
          <p:cNvPr id="6" name="Ograda noge 5"/>
          <p:cNvSpPr>
            <a:spLocks noGrp="1"/>
          </p:cNvSpPr>
          <p:nvPr>
            <p:ph type="ftr" sz="quarter" idx="11"/>
          </p:nvPr>
        </p:nvSpPr>
        <p:spPr/>
        <p:txBody>
          <a:bodyPr/>
          <a:lstStyle/>
          <a:p>
            <a:endParaRPr lang="sl-SI" dirty="0">
              <a:solidFill>
                <a:prstClr val="black">
                  <a:tint val="75000"/>
                </a:prstClr>
              </a:solidFill>
            </a:endParaRPr>
          </a:p>
        </p:txBody>
      </p:sp>
      <p:sp>
        <p:nvSpPr>
          <p:cNvPr id="7" name="Ograda številke diapozitiva 6"/>
          <p:cNvSpPr>
            <a:spLocks noGrp="1"/>
          </p:cNvSpPr>
          <p:nvPr>
            <p:ph type="sldNum" sz="quarter" idx="12"/>
          </p:nvPr>
        </p:nvSpPr>
        <p:spPr/>
        <p:txBody>
          <a:bodyPr/>
          <a:lstStyle/>
          <a:p>
            <a:fld id="{72BEEAD9-6A35-4EBA-B319-69C29B387FC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15368758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CBC6FB75-DEBD-4F1A-AE21-D5A12D9F68C8}" type="datetimeFigureOut">
              <a:rPr lang="sl-SI" smtClean="0">
                <a:solidFill>
                  <a:prstClr val="black">
                    <a:tint val="75000"/>
                  </a:prstClr>
                </a:solidFill>
              </a:rPr>
              <a:pPr/>
              <a:t>19.6.2015</a:t>
            </a:fld>
            <a:endParaRPr lang="sl-SI" dirty="0">
              <a:solidFill>
                <a:prstClr val="black">
                  <a:tint val="75000"/>
                </a:prstClr>
              </a:solidFill>
            </a:endParaRPr>
          </a:p>
        </p:txBody>
      </p:sp>
      <p:sp>
        <p:nvSpPr>
          <p:cNvPr id="5" name="Ograda noge 4"/>
          <p:cNvSpPr>
            <a:spLocks noGrp="1"/>
          </p:cNvSpPr>
          <p:nvPr>
            <p:ph type="ftr" sz="quarter" idx="11"/>
          </p:nvPr>
        </p:nvSpPr>
        <p:spPr/>
        <p:txBody>
          <a:bodyPr/>
          <a:lstStyle/>
          <a:p>
            <a:endParaRPr lang="sl-SI" dirty="0">
              <a:solidFill>
                <a:prstClr val="black">
                  <a:tint val="75000"/>
                </a:prstClr>
              </a:solidFill>
            </a:endParaRPr>
          </a:p>
        </p:txBody>
      </p:sp>
      <p:sp>
        <p:nvSpPr>
          <p:cNvPr id="6" name="Ograda številke diapozitiva 5"/>
          <p:cNvSpPr>
            <a:spLocks noGrp="1"/>
          </p:cNvSpPr>
          <p:nvPr>
            <p:ph type="sldNum" sz="quarter" idx="12"/>
          </p:nvPr>
        </p:nvSpPr>
        <p:spPr/>
        <p:txBody>
          <a:bodyPr/>
          <a:lstStyle/>
          <a:p>
            <a:fld id="{72BEEAD9-6A35-4EBA-B319-69C29B387FC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26379700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CBC6FB75-DEBD-4F1A-AE21-D5A12D9F68C8}" type="datetimeFigureOut">
              <a:rPr lang="sl-SI" smtClean="0">
                <a:solidFill>
                  <a:prstClr val="black">
                    <a:tint val="75000"/>
                  </a:prstClr>
                </a:solidFill>
              </a:rPr>
              <a:pPr/>
              <a:t>19.6.2015</a:t>
            </a:fld>
            <a:endParaRPr lang="sl-SI" dirty="0">
              <a:solidFill>
                <a:prstClr val="black">
                  <a:tint val="75000"/>
                </a:prstClr>
              </a:solidFill>
            </a:endParaRPr>
          </a:p>
        </p:txBody>
      </p:sp>
      <p:sp>
        <p:nvSpPr>
          <p:cNvPr id="5" name="Ograda noge 4"/>
          <p:cNvSpPr>
            <a:spLocks noGrp="1"/>
          </p:cNvSpPr>
          <p:nvPr>
            <p:ph type="ftr" sz="quarter" idx="11"/>
          </p:nvPr>
        </p:nvSpPr>
        <p:spPr/>
        <p:txBody>
          <a:bodyPr/>
          <a:lstStyle/>
          <a:p>
            <a:endParaRPr lang="sl-SI" dirty="0">
              <a:solidFill>
                <a:prstClr val="black">
                  <a:tint val="75000"/>
                </a:prstClr>
              </a:solidFill>
            </a:endParaRPr>
          </a:p>
        </p:txBody>
      </p:sp>
      <p:sp>
        <p:nvSpPr>
          <p:cNvPr id="6" name="Ograda številke diapozitiva 5"/>
          <p:cNvSpPr>
            <a:spLocks noGrp="1"/>
          </p:cNvSpPr>
          <p:nvPr>
            <p:ph type="sldNum" sz="quarter" idx="12"/>
          </p:nvPr>
        </p:nvSpPr>
        <p:spPr/>
        <p:txBody>
          <a:bodyPr/>
          <a:lstStyle/>
          <a:p>
            <a:fld id="{72BEEAD9-6A35-4EBA-B319-69C29B387FC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340397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5948F7-9FA6-4054-85D2-32F2D036655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020438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1DC3E5-0FB5-4D11-B1F4-4D900DB9B61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291546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l-SI" smtClean="0"/>
              <a:t>Uredite slog podnaslova matrice</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B745AD-A97A-49D3-9039-C8A040746A8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234455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1DC3E5-0FB5-4D11-B1F4-4D900DB9B61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421964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smtClean="0"/>
              <a:t>Uredite sloge besedila matrice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87DB1F-B2B8-4B2B-836B-F79D2E1C20F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08341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E73CD6C2-FCDA-4886-9A04-F10F285CC515}" type="datetimeFigureOut">
              <a:rPr lang="sl-SI" smtClean="0"/>
              <a:t>19.6.2015</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9D907F3B-678E-4C02-B833-5AFB29660EE7}" type="slidenum">
              <a:rPr lang="sl-SI" smtClean="0"/>
              <a:t>‹#›</a:t>
            </a:fld>
            <a:endParaRPr lang="sl-SI"/>
          </a:p>
        </p:txBody>
      </p:sp>
    </p:spTree>
    <p:extLst>
      <p:ext uri="{BB962C8B-B14F-4D97-AF65-F5344CB8AC3E}">
        <p14:creationId xmlns:p14="http://schemas.microsoft.com/office/powerpoint/2010/main" val="4521997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BC065BE-87B1-4756-B35E-C24E7E3F22A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858872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D991357-1757-43C4-BE1A-EA8653C4125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576963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7BFC4FE-DC13-4073-8BC7-C913F2022B0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733552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15800D4-8075-4CA5-ABA4-A861397E26C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297006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145609-5986-49E7-9076-425E2D803D9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593387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dirty="0" smtClean="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82F9431-196A-478A-AC09-1C85E99FEE0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776986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023ACB-52B4-4691-9638-485C7CE351A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238812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E16191-AB48-41A2-9613-A0858CBCDA0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256163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p>
            <a:fld id="{CBC6FB75-DEBD-4F1A-AE21-D5A12D9F68C8}" type="datetimeFigureOut">
              <a:rPr lang="sl-SI" smtClean="0">
                <a:solidFill>
                  <a:prstClr val="black">
                    <a:tint val="75000"/>
                  </a:prstClr>
                </a:solidFill>
              </a:rPr>
              <a:pPr/>
              <a:t>19.6.2015</a:t>
            </a:fld>
            <a:endParaRPr lang="sl-SI" dirty="0">
              <a:solidFill>
                <a:prstClr val="black">
                  <a:tint val="75000"/>
                </a:prstClr>
              </a:solidFill>
            </a:endParaRPr>
          </a:p>
        </p:txBody>
      </p:sp>
      <p:sp>
        <p:nvSpPr>
          <p:cNvPr id="5" name="Ograda noge 4"/>
          <p:cNvSpPr>
            <a:spLocks noGrp="1"/>
          </p:cNvSpPr>
          <p:nvPr>
            <p:ph type="ftr" sz="quarter" idx="11"/>
          </p:nvPr>
        </p:nvSpPr>
        <p:spPr/>
        <p:txBody>
          <a:bodyPr/>
          <a:lstStyle/>
          <a:p>
            <a:endParaRPr lang="sl-SI" dirty="0">
              <a:solidFill>
                <a:prstClr val="black">
                  <a:tint val="75000"/>
                </a:prstClr>
              </a:solidFill>
            </a:endParaRPr>
          </a:p>
        </p:txBody>
      </p:sp>
      <p:sp>
        <p:nvSpPr>
          <p:cNvPr id="6" name="Ograda številke diapozitiva 5"/>
          <p:cNvSpPr>
            <a:spLocks noGrp="1"/>
          </p:cNvSpPr>
          <p:nvPr>
            <p:ph type="sldNum" sz="quarter" idx="12"/>
          </p:nvPr>
        </p:nvSpPr>
        <p:spPr/>
        <p:txBody>
          <a:bodyPr/>
          <a:lstStyle/>
          <a:p>
            <a:fld id="{72BEEAD9-6A35-4EBA-B319-69C29B387FC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35944182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CBC6FB75-DEBD-4F1A-AE21-D5A12D9F68C8}" type="datetimeFigureOut">
              <a:rPr lang="sl-SI" smtClean="0">
                <a:solidFill>
                  <a:prstClr val="black">
                    <a:tint val="75000"/>
                  </a:prstClr>
                </a:solidFill>
              </a:rPr>
              <a:pPr/>
              <a:t>19.6.2015</a:t>
            </a:fld>
            <a:endParaRPr lang="sl-SI" dirty="0">
              <a:solidFill>
                <a:prstClr val="black">
                  <a:tint val="75000"/>
                </a:prstClr>
              </a:solidFill>
            </a:endParaRPr>
          </a:p>
        </p:txBody>
      </p:sp>
      <p:sp>
        <p:nvSpPr>
          <p:cNvPr id="5" name="Ograda noge 4"/>
          <p:cNvSpPr>
            <a:spLocks noGrp="1"/>
          </p:cNvSpPr>
          <p:nvPr>
            <p:ph type="ftr" sz="quarter" idx="11"/>
          </p:nvPr>
        </p:nvSpPr>
        <p:spPr/>
        <p:txBody>
          <a:bodyPr/>
          <a:lstStyle/>
          <a:p>
            <a:endParaRPr lang="sl-SI" dirty="0">
              <a:solidFill>
                <a:prstClr val="black">
                  <a:tint val="75000"/>
                </a:prstClr>
              </a:solidFill>
            </a:endParaRPr>
          </a:p>
        </p:txBody>
      </p:sp>
      <p:sp>
        <p:nvSpPr>
          <p:cNvPr id="6" name="Ograda številke diapozitiva 5"/>
          <p:cNvSpPr>
            <a:spLocks noGrp="1"/>
          </p:cNvSpPr>
          <p:nvPr>
            <p:ph type="sldNum" sz="quarter" idx="12"/>
          </p:nvPr>
        </p:nvSpPr>
        <p:spPr/>
        <p:txBody>
          <a:bodyPr/>
          <a:lstStyle/>
          <a:p>
            <a:fld id="{72BEEAD9-6A35-4EBA-B319-69C29B387FC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1468972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2"/>
          <p:cNvSpPr>
            <a:spLocks noGrp="1"/>
          </p:cNvSpPr>
          <p:nvPr>
            <p:ph type="dt" sz="half" idx="10"/>
          </p:nvPr>
        </p:nvSpPr>
        <p:spPr/>
        <p:txBody>
          <a:bodyPr/>
          <a:lstStyle/>
          <a:p>
            <a:fld id="{E73CD6C2-FCDA-4886-9A04-F10F285CC515}" type="datetimeFigureOut">
              <a:rPr lang="sl-SI" smtClean="0"/>
              <a:t>19.6.2015</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9D907F3B-678E-4C02-B833-5AFB29660EE7}" type="slidenum">
              <a:rPr lang="sl-SI" smtClean="0"/>
              <a:t>‹#›</a:t>
            </a:fld>
            <a:endParaRPr lang="sl-SI"/>
          </a:p>
        </p:txBody>
      </p:sp>
    </p:spTree>
    <p:extLst>
      <p:ext uri="{BB962C8B-B14F-4D97-AF65-F5344CB8AC3E}">
        <p14:creationId xmlns:p14="http://schemas.microsoft.com/office/powerpoint/2010/main" val="15988803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p>
            <a:fld id="{CBC6FB75-DEBD-4F1A-AE21-D5A12D9F68C8}" type="datetimeFigureOut">
              <a:rPr lang="sl-SI" smtClean="0">
                <a:solidFill>
                  <a:prstClr val="black">
                    <a:tint val="75000"/>
                  </a:prstClr>
                </a:solidFill>
              </a:rPr>
              <a:pPr/>
              <a:t>19.6.2015</a:t>
            </a:fld>
            <a:endParaRPr lang="sl-SI" dirty="0">
              <a:solidFill>
                <a:prstClr val="black">
                  <a:tint val="75000"/>
                </a:prstClr>
              </a:solidFill>
            </a:endParaRPr>
          </a:p>
        </p:txBody>
      </p:sp>
      <p:sp>
        <p:nvSpPr>
          <p:cNvPr id="5" name="Ograda noge 4"/>
          <p:cNvSpPr>
            <a:spLocks noGrp="1"/>
          </p:cNvSpPr>
          <p:nvPr>
            <p:ph type="ftr" sz="quarter" idx="11"/>
          </p:nvPr>
        </p:nvSpPr>
        <p:spPr/>
        <p:txBody>
          <a:bodyPr/>
          <a:lstStyle/>
          <a:p>
            <a:endParaRPr lang="sl-SI" dirty="0">
              <a:solidFill>
                <a:prstClr val="black">
                  <a:tint val="75000"/>
                </a:prstClr>
              </a:solidFill>
            </a:endParaRPr>
          </a:p>
        </p:txBody>
      </p:sp>
      <p:sp>
        <p:nvSpPr>
          <p:cNvPr id="6" name="Ograda številke diapozitiva 5"/>
          <p:cNvSpPr>
            <a:spLocks noGrp="1"/>
          </p:cNvSpPr>
          <p:nvPr>
            <p:ph type="sldNum" sz="quarter" idx="12"/>
          </p:nvPr>
        </p:nvSpPr>
        <p:spPr/>
        <p:txBody>
          <a:bodyPr/>
          <a:lstStyle/>
          <a:p>
            <a:fld id="{72BEEAD9-6A35-4EBA-B319-69C29B387FC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5713416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CBC6FB75-DEBD-4F1A-AE21-D5A12D9F68C8}" type="datetimeFigureOut">
              <a:rPr lang="sl-SI" smtClean="0">
                <a:solidFill>
                  <a:prstClr val="black">
                    <a:tint val="75000"/>
                  </a:prstClr>
                </a:solidFill>
              </a:rPr>
              <a:pPr/>
              <a:t>19.6.2015</a:t>
            </a:fld>
            <a:endParaRPr lang="sl-SI" dirty="0">
              <a:solidFill>
                <a:prstClr val="black">
                  <a:tint val="75000"/>
                </a:prstClr>
              </a:solidFill>
            </a:endParaRPr>
          </a:p>
        </p:txBody>
      </p:sp>
      <p:sp>
        <p:nvSpPr>
          <p:cNvPr id="6" name="Ograda noge 5"/>
          <p:cNvSpPr>
            <a:spLocks noGrp="1"/>
          </p:cNvSpPr>
          <p:nvPr>
            <p:ph type="ftr" sz="quarter" idx="11"/>
          </p:nvPr>
        </p:nvSpPr>
        <p:spPr/>
        <p:txBody>
          <a:bodyPr/>
          <a:lstStyle/>
          <a:p>
            <a:endParaRPr lang="sl-SI" dirty="0">
              <a:solidFill>
                <a:prstClr val="black">
                  <a:tint val="75000"/>
                </a:prstClr>
              </a:solidFill>
            </a:endParaRPr>
          </a:p>
        </p:txBody>
      </p:sp>
      <p:sp>
        <p:nvSpPr>
          <p:cNvPr id="7" name="Ograda številke diapozitiva 6"/>
          <p:cNvSpPr>
            <a:spLocks noGrp="1"/>
          </p:cNvSpPr>
          <p:nvPr>
            <p:ph type="sldNum" sz="quarter" idx="12"/>
          </p:nvPr>
        </p:nvSpPr>
        <p:spPr/>
        <p:txBody>
          <a:bodyPr/>
          <a:lstStyle/>
          <a:p>
            <a:fld id="{72BEEAD9-6A35-4EBA-B319-69C29B387FC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37998178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CBC6FB75-DEBD-4F1A-AE21-D5A12D9F68C8}" type="datetimeFigureOut">
              <a:rPr lang="sl-SI" smtClean="0">
                <a:solidFill>
                  <a:prstClr val="black">
                    <a:tint val="75000"/>
                  </a:prstClr>
                </a:solidFill>
              </a:rPr>
              <a:pPr/>
              <a:t>19.6.2015</a:t>
            </a:fld>
            <a:endParaRPr lang="sl-SI" dirty="0">
              <a:solidFill>
                <a:prstClr val="black">
                  <a:tint val="75000"/>
                </a:prstClr>
              </a:solidFill>
            </a:endParaRPr>
          </a:p>
        </p:txBody>
      </p:sp>
      <p:sp>
        <p:nvSpPr>
          <p:cNvPr id="8" name="Ograda noge 7"/>
          <p:cNvSpPr>
            <a:spLocks noGrp="1"/>
          </p:cNvSpPr>
          <p:nvPr>
            <p:ph type="ftr" sz="quarter" idx="11"/>
          </p:nvPr>
        </p:nvSpPr>
        <p:spPr/>
        <p:txBody>
          <a:bodyPr/>
          <a:lstStyle/>
          <a:p>
            <a:endParaRPr lang="sl-SI" dirty="0">
              <a:solidFill>
                <a:prstClr val="black">
                  <a:tint val="75000"/>
                </a:prstClr>
              </a:solidFill>
            </a:endParaRPr>
          </a:p>
        </p:txBody>
      </p:sp>
      <p:sp>
        <p:nvSpPr>
          <p:cNvPr id="9" name="Ograda številke diapozitiva 8"/>
          <p:cNvSpPr>
            <a:spLocks noGrp="1"/>
          </p:cNvSpPr>
          <p:nvPr>
            <p:ph type="sldNum" sz="quarter" idx="12"/>
          </p:nvPr>
        </p:nvSpPr>
        <p:spPr/>
        <p:txBody>
          <a:bodyPr/>
          <a:lstStyle/>
          <a:p>
            <a:fld id="{72BEEAD9-6A35-4EBA-B319-69C29B387FC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26861207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2"/>
          <p:cNvSpPr>
            <a:spLocks noGrp="1"/>
          </p:cNvSpPr>
          <p:nvPr>
            <p:ph type="dt" sz="half" idx="10"/>
          </p:nvPr>
        </p:nvSpPr>
        <p:spPr/>
        <p:txBody>
          <a:bodyPr/>
          <a:lstStyle/>
          <a:p>
            <a:fld id="{CBC6FB75-DEBD-4F1A-AE21-D5A12D9F68C8}" type="datetimeFigureOut">
              <a:rPr lang="sl-SI" smtClean="0">
                <a:solidFill>
                  <a:prstClr val="black">
                    <a:tint val="75000"/>
                  </a:prstClr>
                </a:solidFill>
              </a:rPr>
              <a:pPr/>
              <a:t>19.6.2015</a:t>
            </a:fld>
            <a:endParaRPr lang="sl-SI" dirty="0">
              <a:solidFill>
                <a:prstClr val="black">
                  <a:tint val="75000"/>
                </a:prstClr>
              </a:solidFill>
            </a:endParaRPr>
          </a:p>
        </p:txBody>
      </p:sp>
      <p:sp>
        <p:nvSpPr>
          <p:cNvPr id="4" name="Ograda noge 3"/>
          <p:cNvSpPr>
            <a:spLocks noGrp="1"/>
          </p:cNvSpPr>
          <p:nvPr>
            <p:ph type="ftr" sz="quarter" idx="11"/>
          </p:nvPr>
        </p:nvSpPr>
        <p:spPr/>
        <p:txBody>
          <a:bodyPr/>
          <a:lstStyle/>
          <a:p>
            <a:endParaRPr lang="sl-SI" dirty="0">
              <a:solidFill>
                <a:prstClr val="black">
                  <a:tint val="75000"/>
                </a:prstClr>
              </a:solidFill>
            </a:endParaRPr>
          </a:p>
        </p:txBody>
      </p:sp>
      <p:sp>
        <p:nvSpPr>
          <p:cNvPr id="5" name="Ograda številke diapozitiva 4"/>
          <p:cNvSpPr>
            <a:spLocks noGrp="1"/>
          </p:cNvSpPr>
          <p:nvPr>
            <p:ph type="sldNum" sz="quarter" idx="12"/>
          </p:nvPr>
        </p:nvSpPr>
        <p:spPr/>
        <p:txBody>
          <a:bodyPr/>
          <a:lstStyle/>
          <a:p>
            <a:fld id="{72BEEAD9-6A35-4EBA-B319-69C29B387FC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32385437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CBC6FB75-DEBD-4F1A-AE21-D5A12D9F68C8}" type="datetimeFigureOut">
              <a:rPr lang="sl-SI" smtClean="0">
                <a:solidFill>
                  <a:prstClr val="black">
                    <a:tint val="75000"/>
                  </a:prstClr>
                </a:solidFill>
              </a:rPr>
              <a:pPr/>
              <a:t>19.6.2015</a:t>
            </a:fld>
            <a:endParaRPr lang="sl-SI" dirty="0">
              <a:solidFill>
                <a:prstClr val="black">
                  <a:tint val="75000"/>
                </a:prstClr>
              </a:solidFill>
            </a:endParaRPr>
          </a:p>
        </p:txBody>
      </p:sp>
      <p:sp>
        <p:nvSpPr>
          <p:cNvPr id="3" name="Ograda noge 2"/>
          <p:cNvSpPr>
            <a:spLocks noGrp="1"/>
          </p:cNvSpPr>
          <p:nvPr>
            <p:ph type="ftr" sz="quarter" idx="11"/>
          </p:nvPr>
        </p:nvSpPr>
        <p:spPr/>
        <p:txBody>
          <a:bodyPr/>
          <a:lstStyle/>
          <a:p>
            <a:endParaRPr lang="sl-SI" dirty="0">
              <a:solidFill>
                <a:prstClr val="black">
                  <a:tint val="75000"/>
                </a:prstClr>
              </a:solidFill>
            </a:endParaRPr>
          </a:p>
        </p:txBody>
      </p:sp>
      <p:sp>
        <p:nvSpPr>
          <p:cNvPr id="4" name="Ograda številke diapozitiva 3"/>
          <p:cNvSpPr>
            <a:spLocks noGrp="1"/>
          </p:cNvSpPr>
          <p:nvPr>
            <p:ph type="sldNum" sz="quarter" idx="12"/>
          </p:nvPr>
        </p:nvSpPr>
        <p:spPr/>
        <p:txBody>
          <a:bodyPr/>
          <a:lstStyle/>
          <a:p>
            <a:fld id="{72BEEAD9-6A35-4EBA-B319-69C29B387FC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6685284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CBC6FB75-DEBD-4F1A-AE21-D5A12D9F68C8}" type="datetimeFigureOut">
              <a:rPr lang="sl-SI" smtClean="0">
                <a:solidFill>
                  <a:prstClr val="black">
                    <a:tint val="75000"/>
                  </a:prstClr>
                </a:solidFill>
              </a:rPr>
              <a:pPr/>
              <a:t>19.6.2015</a:t>
            </a:fld>
            <a:endParaRPr lang="sl-SI" dirty="0">
              <a:solidFill>
                <a:prstClr val="black">
                  <a:tint val="75000"/>
                </a:prstClr>
              </a:solidFill>
            </a:endParaRPr>
          </a:p>
        </p:txBody>
      </p:sp>
      <p:sp>
        <p:nvSpPr>
          <p:cNvPr id="6" name="Ograda noge 5"/>
          <p:cNvSpPr>
            <a:spLocks noGrp="1"/>
          </p:cNvSpPr>
          <p:nvPr>
            <p:ph type="ftr" sz="quarter" idx="11"/>
          </p:nvPr>
        </p:nvSpPr>
        <p:spPr/>
        <p:txBody>
          <a:bodyPr/>
          <a:lstStyle/>
          <a:p>
            <a:endParaRPr lang="sl-SI" dirty="0">
              <a:solidFill>
                <a:prstClr val="black">
                  <a:tint val="75000"/>
                </a:prstClr>
              </a:solidFill>
            </a:endParaRPr>
          </a:p>
        </p:txBody>
      </p:sp>
      <p:sp>
        <p:nvSpPr>
          <p:cNvPr id="7" name="Ograda številke diapozitiva 6"/>
          <p:cNvSpPr>
            <a:spLocks noGrp="1"/>
          </p:cNvSpPr>
          <p:nvPr>
            <p:ph type="sldNum" sz="quarter" idx="12"/>
          </p:nvPr>
        </p:nvSpPr>
        <p:spPr/>
        <p:txBody>
          <a:bodyPr/>
          <a:lstStyle/>
          <a:p>
            <a:fld id="{72BEEAD9-6A35-4EBA-B319-69C29B387FC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5180800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dirty="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CBC6FB75-DEBD-4F1A-AE21-D5A12D9F68C8}" type="datetimeFigureOut">
              <a:rPr lang="sl-SI" smtClean="0">
                <a:solidFill>
                  <a:prstClr val="black">
                    <a:tint val="75000"/>
                  </a:prstClr>
                </a:solidFill>
              </a:rPr>
              <a:pPr/>
              <a:t>19.6.2015</a:t>
            </a:fld>
            <a:endParaRPr lang="sl-SI" dirty="0">
              <a:solidFill>
                <a:prstClr val="black">
                  <a:tint val="75000"/>
                </a:prstClr>
              </a:solidFill>
            </a:endParaRPr>
          </a:p>
        </p:txBody>
      </p:sp>
      <p:sp>
        <p:nvSpPr>
          <p:cNvPr id="6" name="Ograda noge 5"/>
          <p:cNvSpPr>
            <a:spLocks noGrp="1"/>
          </p:cNvSpPr>
          <p:nvPr>
            <p:ph type="ftr" sz="quarter" idx="11"/>
          </p:nvPr>
        </p:nvSpPr>
        <p:spPr/>
        <p:txBody>
          <a:bodyPr/>
          <a:lstStyle/>
          <a:p>
            <a:endParaRPr lang="sl-SI" dirty="0">
              <a:solidFill>
                <a:prstClr val="black">
                  <a:tint val="75000"/>
                </a:prstClr>
              </a:solidFill>
            </a:endParaRPr>
          </a:p>
        </p:txBody>
      </p:sp>
      <p:sp>
        <p:nvSpPr>
          <p:cNvPr id="7" name="Ograda številke diapozitiva 6"/>
          <p:cNvSpPr>
            <a:spLocks noGrp="1"/>
          </p:cNvSpPr>
          <p:nvPr>
            <p:ph type="sldNum" sz="quarter" idx="12"/>
          </p:nvPr>
        </p:nvSpPr>
        <p:spPr/>
        <p:txBody>
          <a:bodyPr/>
          <a:lstStyle/>
          <a:p>
            <a:fld id="{72BEEAD9-6A35-4EBA-B319-69C29B387FC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7696253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CBC6FB75-DEBD-4F1A-AE21-D5A12D9F68C8}" type="datetimeFigureOut">
              <a:rPr lang="sl-SI" smtClean="0">
                <a:solidFill>
                  <a:prstClr val="black">
                    <a:tint val="75000"/>
                  </a:prstClr>
                </a:solidFill>
              </a:rPr>
              <a:pPr/>
              <a:t>19.6.2015</a:t>
            </a:fld>
            <a:endParaRPr lang="sl-SI" dirty="0">
              <a:solidFill>
                <a:prstClr val="black">
                  <a:tint val="75000"/>
                </a:prstClr>
              </a:solidFill>
            </a:endParaRPr>
          </a:p>
        </p:txBody>
      </p:sp>
      <p:sp>
        <p:nvSpPr>
          <p:cNvPr id="5" name="Ograda noge 4"/>
          <p:cNvSpPr>
            <a:spLocks noGrp="1"/>
          </p:cNvSpPr>
          <p:nvPr>
            <p:ph type="ftr" sz="quarter" idx="11"/>
          </p:nvPr>
        </p:nvSpPr>
        <p:spPr/>
        <p:txBody>
          <a:bodyPr/>
          <a:lstStyle/>
          <a:p>
            <a:endParaRPr lang="sl-SI" dirty="0">
              <a:solidFill>
                <a:prstClr val="black">
                  <a:tint val="75000"/>
                </a:prstClr>
              </a:solidFill>
            </a:endParaRPr>
          </a:p>
        </p:txBody>
      </p:sp>
      <p:sp>
        <p:nvSpPr>
          <p:cNvPr id="6" name="Ograda številke diapozitiva 5"/>
          <p:cNvSpPr>
            <a:spLocks noGrp="1"/>
          </p:cNvSpPr>
          <p:nvPr>
            <p:ph type="sldNum" sz="quarter" idx="12"/>
          </p:nvPr>
        </p:nvSpPr>
        <p:spPr/>
        <p:txBody>
          <a:bodyPr/>
          <a:lstStyle/>
          <a:p>
            <a:fld id="{72BEEAD9-6A35-4EBA-B319-69C29B387FC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20958931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CBC6FB75-DEBD-4F1A-AE21-D5A12D9F68C8}" type="datetimeFigureOut">
              <a:rPr lang="sl-SI" smtClean="0">
                <a:solidFill>
                  <a:prstClr val="black">
                    <a:tint val="75000"/>
                  </a:prstClr>
                </a:solidFill>
              </a:rPr>
              <a:pPr/>
              <a:t>19.6.2015</a:t>
            </a:fld>
            <a:endParaRPr lang="sl-SI" dirty="0">
              <a:solidFill>
                <a:prstClr val="black">
                  <a:tint val="75000"/>
                </a:prstClr>
              </a:solidFill>
            </a:endParaRPr>
          </a:p>
        </p:txBody>
      </p:sp>
      <p:sp>
        <p:nvSpPr>
          <p:cNvPr id="5" name="Ograda noge 4"/>
          <p:cNvSpPr>
            <a:spLocks noGrp="1"/>
          </p:cNvSpPr>
          <p:nvPr>
            <p:ph type="ftr" sz="quarter" idx="11"/>
          </p:nvPr>
        </p:nvSpPr>
        <p:spPr/>
        <p:txBody>
          <a:bodyPr/>
          <a:lstStyle/>
          <a:p>
            <a:endParaRPr lang="sl-SI" dirty="0">
              <a:solidFill>
                <a:prstClr val="black">
                  <a:tint val="75000"/>
                </a:prstClr>
              </a:solidFill>
            </a:endParaRPr>
          </a:p>
        </p:txBody>
      </p:sp>
      <p:sp>
        <p:nvSpPr>
          <p:cNvPr id="6" name="Ograda številke diapozitiva 5"/>
          <p:cNvSpPr>
            <a:spLocks noGrp="1"/>
          </p:cNvSpPr>
          <p:nvPr>
            <p:ph type="sldNum" sz="quarter" idx="12"/>
          </p:nvPr>
        </p:nvSpPr>
        <p:spPr/>
        <p:txBody>
          <a:bodyPr/>
          <a:lstStyle/>
          <a:p>
            <a:fld id="{72BEEAD9-6A35-4EBA-B319-69C29B387FC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42168338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p>
            <a:fld id="{CBC6FB75-DEBD-4F1A-AE21-D5A12D9F68C8}" type="datetimeFigureOut">
              <a:rPr lang="sl-SI" smtClean="0">
                <a:solidFill>
                  <a:prstClr val="black">
                    <a:tint val="75000"/>
                  </a:prstClr>
                </a:solidFill>
              </a:rPr>
              <a:pPr/>
              <a:t>19.6.2015</a:t>
            </a:fld>
            <a:endParaRPr lang="sl-SI" dirty="0">
              <a:solidFill>
                <a:prstClr val="black">
                  <a:tint val="75000"/>
                </a:prstClr>
              </a:solidFill>
            </a:endParaRPr>
          </a:p>
        </p:txBody>
      </p:sp>
      <p:sp>
        <p:nvSpPr>
          <p:cNvPr id="5" name="Ograda noge 4"/>
          <p:cNvSpPr>
            <a:spLocks noGrp="1"/>
          </p:cNvSpPr>
          <p:nvPr>
            <p:ph type="ftr" sz="quarter" idx="11"/>
          </p:nvPr>
        </p:nvSpPr>
        <p:spPr/>
        <p:txBody>
          <a:bodyPr/>
          <a:lstStyle/>
          <a:p>
            <a:endParaRPr lang="sl-SI" dirty="0">
              <a:solidFill>
                <a:prstClr val="black">
                  <a:tint val="75000"/>
                </a:prstClr>
              </a:solidFill>
            </a:endParaRPr>
          </a:p>
        </p:txBody>
      </p:sp>
      <p:sp>
        <p:nvSpPr>
          <p:cNvPr id="6" name="Ograda številke diapozitiva 5"/>
          <p:cNvSpPr>
            <a:spLocks noGrp="1"/>
          </p:cNvSpPr>
          <p:nvPr>
            <p:ph type="sldNum" sz="quarter" idx="12"/>
          </p:nvPr>
        </p:nvSpPr>
        <p:spPr/>
        <p:txBody>
          <a:bodyPr/>
          <a:lstStyle/>
          <a:p>
            <a:fld id="{72BEEAD9-6A35-4EBA-B319-69C29B387FC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1500243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E73CD6C2-FCDA-4886-9A04-F10F285CC515}" type="datetimeFigureOut">
              <a:rPr lang="sl-SI" smtClean="0"/>
              <a:t>19.6.2015</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9D907F3B-678E-4C02-B833-5AFB29660EE7}" type="slidenum">
              <a:rPr lang="sl-SI" smtClean="0"/>
              <a:t>‹#›</a:t>
            </a:fld>
            <a:endParaRPr lang="sl-SI"/>
          </a:p>
        </p:txBody>
      </p:sp>
    </p:spTree>
    <p:extLst>
      <p:ext uri="{BB962C8B-B14F-4D97-AF65-F5344CB8AC3E}">
        <p14:creationId xmlns:p14="http://schemas.microsoft.com/office/powerpoint/2010/main" val="26870980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CBC6FB75-DEBD-4F1A-AE21-D5A12D9F68C8}" type="datetimeFigureOut">
              <a:rPr lang="sl-SI" smtClean="0">
                <a:solidFill>
                  <a:prstClr val="black">
                    <a:tint val="75000"/>
                  </a:prstClr>
                </a:solidFill>
              </a:rPr>
              <a:pPr/>
              <a:t>19.6.2015</a:t>
            </a:fld>
            <a:endParaRPr lang="sl-SI" dirty="0">
              <a:solidFill>
                <a:prstClr val="black">
                  <a:tint val="75000"/>
                </a:prstClr>
              </a:solidFill>
            </a:endParaRPr>
          </a:p>
        </p:txBody>
      </p:sp>
      <p:sp>
        <p:nvSpPr>
          <p:cNvPr id="5" name="Ograda noge 4"/>
          <p:cNvSpPr>
            <a:spLocks noGrp="1"/>
          </p:cNvSpPr>
          <p:nvPr>
            <p:ph type="ftr" sz="quarter" idx="11"/>
          </p:nvPr>
        </p:nvSpPr>
        <p:spPr/>
        <p:txBody>
          <a:bodyPr/>
          <a:lstStyle/>
          <a:p>
            <a:endParaRPr lang="sl-SI" dirty="0">
              <a:solidFill>
                <a:prstClr val="black">
                  <a:tint val="75000"/>
                </a:prstClr>
              </a:solidFill>
            </a:endParaRPr>
          </a:p>
        </p:txBody>
      </p:sp>
      <p:sp>
        <p:nvSpPr>
          <p:cNvPr id="6" name="Ograda številke diapozitiva 5"/>
          <p:cNvSpPr>
            <a:spLocks noGrp="1"/>
          </p:cNvSpPr>
          <p:nvPr>
            <p:ph type="sldNum" sz="quarter" idx="12"/>
          </p:nvPr>
        </p:nvSpPr>
        <p:spPr/>
        <p:txBody>
          <a:bodyPr/>
          <a:lstStyle/>
          <a:p>
            <a:fld id="{72BEEAD9-6A35-4EBA-B319-69C29B387FC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16202850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p>
            <a:fld id="{CBC6FB75-DEBD-4F1A-AE21-D5A12D9F68C8}" type="datetimeFigureOut">
              <a:rPr lang="sl-SI" smtClean="0">
                <a:solidFill>
                  <a:prstClr val="black">
                    <a:tint val="75000"/>
                  </a:prstClr>
                </a:solidFill>
              </a:rPr>
              <a:pPr/>
              <a:t>19.6.2015</a:t>
            </a:fld>
            <a:endParaRPr lang="sl-SI" dirty="0">
              <a:solidFill>
                <a:prstClr val="black">
                  <a:tint val="75000"/>
                </a:prstClr>
              </a:solidFill>
            </a:endParaRPr>
          </a:p>
        </p:txBody>
      </p:sp>
      <p:sp>
        <p:nvSpPr>
          <p:cNvPr id="5" name="Ograda noge 4"/>
          <p:cNvSpPr>
            <a:spLocks noGrp="1"/>
          </p:cNvSpPr>
          <p:nvPr>
            <p:ph type="ftr" sz="quarter" idx="11"/>
          </p:nvPr>
        </p:nvSpPr>
        <p:spPr/>
        <p:txBody>
          <a:bodyPr/>
          <a:lstStyle/>
          <a:p>
            <a:endParaRPr lang="sl-SI" dirty="0">
              <a:solidFill>
                <a:prstClr val="black">
                  <a:tint val="75000"/>
                </a:prstClr>
              </a:solidFill>
            </a:endParaRPr>
          </a:p>
        </p:txBody>
      </p:sp>
      <p:sp>
        <p:nvSpPr>
          <p:cNvPr id="6" name="Ograda številke diapozitiva 5"/>
          <p:cNvSpPr>
            <a:spLocks noGrp="1"/>
          </p:cNvSpPr>
          <p:nvPr>
            <p:ph type="sldNum" sz="quarter" idx="12"/>
          </p:nvPr>
        </p:nvSpPr>
        <p:spPr/>
        <p:txBody>
          <a:bodyPr/>
          <a:lstStyle/>
          <a:p>
            <a:fld id="{72BEEAD9-6A35-4EBA-B319-69C29B387FC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33529274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CBC6FB75-DEBD-4F1A-AE21-D5A12D9F68C8}" type="datetimeFigureOut">
              <a:rPr lang="sl-SI" smtClean="0">
                <a:solidFill>
                  <a:prstClr val="black">
                    <a:tint val="75000"/>
                  </a:prstClr>
                </a:solidFill>
              </a:rPr>
              <a:pPr/>
              <a:t>19.6.2015</a:t>
            </a:fld>
            <a:endParaRPr lang="sl-SI" dirty="0">
              <a:solidFill>
                <a:prstClr val="black">
                  <a:tint val="75000"/>
                </a:prstClr>
              </a:solidFill>
            </a:endParaRPr>
          </a:p>
        </p:txBody>
      </p:sp>
      <p:sp>
        <p:nvSpPr>
          <p:cNvPr id="6" name="Ograda noge 5"/>
          <p:cNvSpPr>
            <a:spLocks noGrp="1"/>
          </p:cNvSpPr>
          <p:nvPr>
            <p:ph type="ftr" sz="quarter" idx="11"/>
          </p:nvPr>
        </p:nvSpPr>
        <p:spPr/>
        <p:txBody>
          <a:bodyPr/>
          <a:lstStyle/>
          <a:p>
            <a:endParaRPr lang="sl-SI" dirty="0">
              <a:solidFill>
                <a:prstClr val="black">
                  <a:tint val="75000"/>
                </a:prstClr>
              </a:solidFill>
            </a:endParaRPr>
          </a:p>
        </p:txBody>
      </p:sp>
      <p:sp>
        <p:nvSpPr>
          <p:cNvPr id="7" name="Ograda številke diapozitiva 6"/>
          <p:cNvSpPr>
            <a:spLocks noGrp="1"/>
          </p:cNvSpPr>
          <p:nvPr>
            <p:ph type="sldNum" sz="quarter" idx="12"/>
          </p:nvPr>
        </p:nvSpPr>
        <p:spPr/>
        <p:txBody>
          <a:bodyPr/>
          <a:lstStyle/>
          <a:p>
            <a:fld id="{72BEEAD9-6A35-4EBA-B319-69C29B387FC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12708276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CBC6FB75-DEBD-4F1A-AE21-D5A12D9F68C8}" type="datetimeFigureOut">
              <a:rPr lang="sl-SI" smtClean="0">
                <a:solidFill>
                  <a:prstClr val="black">
                    <a:tint val="75000"/>
                  </a:prstClr>
                </a:solidFill>
              </a:rPr>
              <a:pPr/>
              <a:t>19.6.2015</a:t>
            </a:fld>
            <a:endParaRPr lang="sl-SI" dirty="0">
              <a:solidFill>
                <a:prstClr val="black">
                  <a:tint val="75000"/>
                </a:prstClr>
              </a:solidFill>
            </a:endParaRPr>
          </a:p>
        </p:txBody>
      </p:sp>
      <p:sp>
        <p:nvSpPr>
          <p:cNvPr id="8" name="Ograda noge 7"/>
          <p:cNvSpPr>
            <a:spLocks noGrp="1"/>
          </p:cNvSpPr>
          <p:nvPr>
            <p:ph type="ftr" sz="quarter" idx="11"/>
          </p:nvPr>
        </p:nvSpPr>
        <p:spPr/>
        <p:txBody>
          <a:bodyPr/>
          <a:lstStyle/>
          <a:p>
            <a:endParaRPr lang="sl-SI" dirty="0">
              <a:solidFill>
                <a:prstClr val="black">
                  <a:tint val="75000"/>
                </a:prstClr>
              </a:solidFill>
            </a:endParaRPr>
          </a:p>
        </p:txBody>
      </p:sp>
      <p:sp>
        <p:nvSpPr>
          <p:cNvPr id="9" name="Ograda številke diapozitiva 8"/>
          <p:cNvSpPr>
            <a:spLocks noGrp="1"/>
          </p:cNvSpPr>
          <p:nvPr>
            <p:ph type="sldNum" sz="quarter" idx="12"/>
          </p:nvPr>
        </p:nvSpPr>
        <p:spPr/>
        <p:txBody>
          <a:bodyPr/>
          <a:lstStyle/>
          <a:p>
            <a:fld id="{72BEEAD9-6A35-4EBA-B319-69C29B387FC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6789119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2"/>
          <p:cNvSpPr>
            <a:spLocks noGrp="1"/>
          </p:cNvSpPr>
          <p:nvPr>
            <p:ph type="dt" sz="half" idx="10"/>
          </p:nvPr>
        </p:nvSpPr>
        <p:spPr/>
        <p:txBody>
          <a:bodyPr/>
          <a:lstStyle/>
          <a:p>
            <a:fld id="{CBC6FB75-DEBD-4F1A-AE21-D5A12D9F68C8}" type="datetimeFigureOut">
              <a:rPr lang="sl-SI" smtClean="0">
                <a:solidFill>
                  <a:prstClr val="black">
                    <a:tint val="75000"/>
                  </a:prstClr>
                </a:solidFill>
              </a:rPr>
              <a:pPr/>
              <a:t>19.6.2015</a:t>
            </a:fld>
            <a:endParaRPr lang="sl-SI" dirty="0">
              <a:solidFill>
                <a:prstClr val="black">
                  <a:tint val="75000"/>
                </a:prstClr>
              </a:solidFill>
            </a:endParaRPr>
          </a:p>
        </p:txBody>
      </p:sp>
      <p:sp>
        <p:nvSpPr>
          <p:cNvPr id="4" name="Ograda noge 3"/>
          <p:cNvSpPr>
            <a:spLocks noGrp="1"/>
          </p:cNvSpPr>
          <p:nvPr>
            <p:ph type="ftr" sz="quarter" idx="11"/>
          </p:nvPr>
        </p:nvSpPr>
        <p:spPr/>
        <p:txBody>
          <a:bodyPr/>
          <a:lstStyle/>
          <a:p>
            <a:endParaRPr lang="sl-SI" dirty="0">
              <a:solidFill>
                <a:prstClr val="black">
                  <a:tint val="75000"/>
                </a:prstClr>
              </a:solidFill>
            </a:endParaRPr>
          </a:p>
        </p:txBody>
      </p:sp>
      <p:sp>
        <p:nvSpPr>
          <p:cNvPr id="5" name="Ograda številke diapozitiva 4"/>
          <p:cNvSpPr>
            <a:spLocks noGrp="1"/>
          </p:cNvSpPr>
          <p:nvPr>
            <p:ph type="sldNum" sz="quarter" idx="12"/>
          </p:nvPr>
        </p:nvSpPr>
        <p:spPr/>
        <p:txBody>
          <a:bodyPr/>
          <a:lstStyle/>
          <a:p>
            <a:fld id="{72BEEAD9-6A35-4EBA-B319-69C29B387FC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8592197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CBC6FB75-DEBD-4F1A-AE21-D5A12D9F68C8}" type="datetimeFigureOut">
              <a:rPr lang="sl-SI" smtClean="0">
                <a:solidFill>
                  <a:prstClr val="black">
                    <a:tint val="75000"/>
                  </a:prstClr>
                </a:solidFill>
              </a:rPr>
              <a:pPr/>
              <a:t>19.6.2015</a:t>
            </a:fld>
            <a:endParaRPr lang="sl-SI" dirty="0">
              <a:solidFill>
                <a:prstClr val="black">
                  <a:tint val="75000"/>
                </a:prstClr>
              </a:solidFill>
            </a:endParaRPr>
          </a:p>
        </p:txBody>
      </p:sp>
      <p:sp>
        <p:nvSpPr>
          <p:cNvPr id="3" name="Ograda noge 2"/>
          <p:cNvSpPr>
            <a:spLocks noGrp="1"/>
          </p:cNvSpPr>
          <p:nvPr>
            <p:ph type="ftr" sz="quarter" idx="11"/>
          </p:nvPr>
        </p:nvSpPr>
        <p:spPr/>
        <p:txBody>
          <a:bodyPr/>
          <a:lstStyle/>
          <a:p>
            <a:endParaRPr lang="sl-SI" dirty="0">
              <a:solidFill>
                <a:prstClr val="black">
                  <a:tint val="75000"/>
                </a:prstClr>
              </a:solidFill>
            </a:endParaRPr>
          </a:p>
        </p:txBody>
      </p:sp>
      <p:sp>
        <p:nvSpPr>
          <p:cNvPr id="4" name="Ograda številke diapozitiva 3"/>
          <p:cNvSpPr>
            <a:spLocks noGrp="1"/>
          </p:cNvSpPr>
          <p:nvPr>
            <p:ph type="sldNum" sz="quarter" idx="12"/>
          </p:nvPr>
        </p:nvSpPr>
        <p:spPr/>
        <p:txBody>
          <a:bodyPr/>
          <a:lstStyle/>
          <a:p>
            <a:fld id="{72BEEAD9-6A35-4EBA-B319-69C29B387FC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543358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CBC6FB75-DEBD-4F1A-AE21-D5A12D9F68C8}" type="datetimeFigureOut">
              <a:rPr lang="sl-SI" smtClean="0">
                <a:solidFill>
                  <a:prstClr val="black">
                    <a:tint val="75000"/>
                  </a:prstClr>
                </a:solidFill>
              </a:rPr>
              <a:pPr/>
              <a:t>19.6.2015</a:t>
            </a:fld>
            <a:endParaRPr lang="sl-SI" dirty="0">
              <a:solidFill>
                <a:prstClr val="black">
                  <a:tint val="75000"/>
                </a:prstClr>
              </a:solidFill>
            </a:endParaRPr>
          </a:p>
        </p:txBody>
      </p:sp>
      <p:sp>
        <p:nvSpPr>
          <p:cNvPr id="6" name="Ograda noge 5"/>
          <p:cNvSpPr>
            <a:spLocks noGrp="1"/>
          </p:cNvSpPr>
          <p:nvPr>
            <p:ph type="ftr" sz="quarter" idx="11"/>
          </p:nvPr>
        </p:nvSpPr>
        <p:spPr/>
        <p:txBody>
          <a:bodyPr/>
          <a:lstStyle/>
          <a:p>
            <a:endParaRPr lang="sl-SI" dirty="0">
              <a:solidFill>
                <a:prstClr val="black">
                  <a:tint val="75000"/>
                </a:prstClr>
              </a:solidFill>
            </a:endParaRPr>
          </a:p>
        </p:txBody>
      </p:sp>
      <p:sp>
        <p:nvSpPr>
          <p:cNvPr id="7" name="Ograda številke diapozitiva 6"/>
          <p:cNvSpPr>
            <a:spLocks noGrp="1"/>
          </p:cNvSpPr>
          <p:nvPr>
            <p:ph type="sldNum" sz="quarter" idx="12"/>
          </p:nvPr>
        </p:nvSpPr>
        <p:spPr/>
        <p:txBody>
          <a:bodyPr/>
          <a:lstStyle/>
          <a:p>
            <a:fld id="{72BEEAD9-6A35-4EBA-B319-69C29B387FC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27563798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dirty="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CBC6FB75-DEBD-4F1A-AE21-D5A12D9F68C8}" type="datetimeFigureOut">
              <a:rPr lang="sl-SI" smtClean="0">
                <a:solidFill>
                  <a:prstClr val="black">
                    <a:tint val="75000"/>
                  </a:prstClr>
                </a:solidFill>
              </a:rPr>
              <a:pPr/>
              <a:t>19.6.2015</a:t>
            </a:fld>
            <a:endParaRPr lang="sl-SI" dirty="0">
              <a:solidFill>
                <a:prstClr val="black">
                  <a:tint val="75000"/>
                </a:prstClr>
              </a:solidFill>
            </a:endParaRPr>
          </a:p>
        </p:txBody>
      </p:sp>
      <p:sp>
        <p:nvSpPr>
          <p:cNvPr id="6" name="Ograda noge 5"/>
          <p:cNvSpPr>
            <a:spLocks noGrp="1"/>
          </p:cNvSpPr>
          <p:nvPr>
            <p:ph type="ftr" sz="quarter" idx="11"/>
          </p:nvPr>
        </p:nvSpPr>
        <p:spPr/>
        <p:txBody>
          <a:bodyPr/>
          <a:lstStyle/>
          <a:p>
            <a:endParaRPr lang="sl-SI" dirty="0">
              <a:solidFill>
                <a:prstClr val="black">
                  <a:tint val="75000"/>
                </a:prstClr>
              </a:solidFill>
            </a:endParaRPr>
          </a:p>
        </p:txBody>
      </p:sp>
      <p:sp>
        <p:nvSpPr>
          <p:cNvPr id="7" name="Ograda številke diapozitiva 6"/>
          <p:cNvSpPr>
            <a:spLocks noGrp="1"/>
          </p:cNvSpPr>
          <p:nvPr>
            <p:ph type="sldNum" sz="quarter" idx="12"/>
          </p:nvPr>
        </p:nvSpPr>
        <p:spPr/>
        <p:txBody>
          <a:bodyPr/>
          <a:lstStyle/>
          <a:p>
            <a:fld id="{72BEEAD9-6A35-4EBA-B319-69C29B387FC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13868465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CBC6FB75-DEBD-4F1A-AE21-D5A12D9F68C8}" type="datetimeFigureOut">
              <a:rPr lang="sl-SI" smtClean="0">
                <a:solidFill>
                  <a:prstClr val="black">
                    <a:tint val="75000"/>
                  </a:prstClr>
                </a:solidFill>
              </a:rPr>
              <a:pPr/>
              <a:t>19.6.2015</a:t>
            </a:fld>
            <a:endParaRPr lang="sl-SI" dirty="0">
              <a:solidFill>
                <a:prstClr val="black">
                  <a:tint val="75000"/>
                </a:prstClr>
              </a:solidFill>
            </a:endParaRPr>
          </a:p>
        </p:txBody>
      </p:sp>
      <p:sp>
        <p:nvSpPr>
          <p:cNvPr id="5" name="Ograda noge 4"/>
          <p:cNvSpPr>
            <a:spLocks noGrp="1"/>
          </p:cNvSpPr>
          <p:nvPr>
            <p:ph type="ftr" sz="quarter" idx="11"/>
          </p:nvPr>
        </p:nvSpPr>
        <p:spPr/>
        <p:txBody>
          <a:bodyPr/>
          <a:lstStyle/>
          <a:p>
            <a:endParaRPr lang="sl-SI" dirty="0">
              <a:solidFill>
                <a:prstClr val="black">
                  <a:tint val="75000"/>
                </a:prstClr>
              </a:solidFill>
            </a:endParaRPr>
          </a:p>
        </p:txBody>
      </p:sp>
      <p:sp>
        <p:nvSpPr>
          <p:cNvPr id="6" name="Ograda številke diapozitiva 5"/>
          <p:cNvSpPr>
            <a:spLocks noGrp="1"/>
          </p:cNvSpPr>
          <p:nvPr>
            <p:ph type="sldNum" sz="quarter" idx="12"/>
          </p:nvPr>
        </p:nvSpPr>
        <p:spPr/>
        <p:txBody>
          <a:bodyPr/>
          <a:lstStyle/>
          <a:p>
            <a:fld id="{72BEEAD9-6A35-4EBA-B319-69C29B387FC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33905310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CBC6FB75-DEBD-4F1A-AE21-D5A12D9F68C8}" type="datetimeFigureOut">
              <a:rPr lang="sl-SI" smtClean="0">
                <a:solidFill>
                  <a:prstClr val="black">
                    <a:tint val="75000"/>
                  </a:prstClr>
                </a:solidFill>
              </a:rPr>
              <a:pPr/>
              <a:t>19.6.2015</a:t>
            </a:fld>
            <a:endParaRPr lang="sl-SI" dirty="0">
              <a:solidFill>
                <a:prstClr val="black">
                  <a:tint val="75000"/>
                </a:prstClr>
              </a:solidFill>
            </a:endParaRPr>
          </a:p>
        </p:txBody>
      </p:sp>
      <p:sp>
        <p:nvSpPr>
          <p:cNvPr id="5" name="Ograda noge 4"/>
          <p:cNvSpPr>
            <a:spLocks noGrp="1"/>
          </p:cNvSpPr>
          <p:nvPr>
            <p:ph type="ftr" sz="quarter" idx="11"/>
          </p:nvPr>
        </p:nvSpPr>
        <p:spPr/>
        <p:txBody>
          <a:bodyPr/>
          <a:lstStyle/>
          <a:p>
            <a:endParaRPr lang="sl-SI" dirty="0">
              <a:solidFill>
                <a:prstClr val="black">
                  <a:tint val="75000"/>
                </a:prstClr>
              </a:solidFill>
            </a:endParaRPr>
          </a:p>
        </p:txBody>
      </p:sp>
      <p:sp>
        <p:nvSpPr>
          <p:cNvPr id="6" name="Ograda številke diapozitiva 5"/>
          <p:cNvSpPr>
            <a:spLocks noGrp="1"/>
          </p:cNvSpPr>
          <p:nvPr>
            <p:ph type="sldNum" sz="quarter" idx="12"/>
          </p:nvPr>
        </p:nvSpPr>
        <p:spPr/>
        <p:txBody>
          <a:bodyPr/>
          <a:lstStyle/>
          <a:p>
            <a:fld id="{72BEEAD9-6A35-4EBA-B319-69C29B387FC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3741105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E73CD6C2-FCDA-4886-9A04-F10F285CC515}" type="datetimeFigureOut">
              <a:rPr lang="sl-SI" smtClean="0"/>
              <a:t>19.6.2015</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9D907F3B-678E-4C02-B833-5AFB29660EE7}" type="slidenum">
              <a:rPr lang="sl-SI" smtClean="0"/>
              <a:t>‹#›</a:t>
            </a:fld>
            <a:endParaRPr lang="sl-SI"/>
          </a:p>
        </p:txBody>
      </p:sp>
    </p:spTree>
    <p:extLst>
      <p:ext uri="{BB962C8B-B14F-4D97-AF65-F5344CB8AC3E}">
        <p14:creationId xmlns:p14="http://schemas.microsoft.com/office/powerpoint/2010/main" val="213998414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p>
            <a:fld id="{5B04A862-F4C0-49D0-B622-E6569887A8FB}" type="datetimeFigureOut">
              <a:rPr lang="sl-SI" smtClean="0">
                <a:solidFill>
                  <a:prstClr val="black">
                    <a:tint val="75000"/>
                  </a:prstClr>
                </a:solidFill>
              </a:rPr>
              <a:pPr/>
              <a:t>19.6.2015</a:t>
            </a:fld>
            <a:endParaRPr lang="sl-SI" dirty="0">
              <a:solidFill>
                <a:prstClr val="black">
                  <a:tint val="75000"/>
                </a:prstClr>
              </a:solidFill>
            </a:endParaRPr>
          </a:p>
        </p:txBody>
      </p:sp>
      <p:sp>
        <p:nvSpPr>
          <p:cNvPr id="5" name="Ograda noge 4"/>
          <p:cNvSpPr>
            <a:spLocks noGrp="1"/>
          </p:cNvSpPr>
          <p:nvPr>
            <p:ph type="ftr" sz="quarter" idx="11"/>
          </p:nvPr>
        </p:nvSpPr>
        <p:spPr/>
        <p:txBody>
          <a:bodyPr/>
          <a:lstStyle/>
          <a:p>
            <a:endParaRPr lang="sl-SI" dirty="0">
              <a:solidFill>
                <a:prstClr val="black">
                  <a:tint val="75000"/>
                </a:prstClr>
              </a:solidFill>
            </a:endParaRPr>
          </a:p>
        </p:txBody>
      </p:sp>
      <p:sp>
        <p:nvSpPr>
          <p:cNvPr id="6" name="Ograda številke diapozitiva 5"/>
          <p:cNvSpPr>
            <a:spLocks noGrp="1"/>
          </p:cNvSpPr>
          <p:nvPr>
            <p:ph type="sldNum" sz="quarter" idx="12"/>
          </p:nvPr>
        </p:nvSpPr>
        <p:spPr/>
        <p:txBody>
          <a:bodyPr/>
          <a:lstStyle/>
          <a:p>
            <a:fld id="{B7861C3C-7BC8-46DD-85D5-682981EAA38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13362958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5B04A862-F4C0-49D0-B622-E6569887A8FB}" type="datetimeFigureOut">
              <a:rPr lang="sl-SI" smtClean="0">
                <a:solidFill>
                  <a:prstClr val="black">
                    <a:tint val="75000"/>
                  </a:prstClr>
                </a:solidFill>
              </a:rPr>
              <a:pPr/>
              <a:t>19.6.2015</a:t>
            </a:fld>
            <a:endParaRPr lang="sl-SI" dirty="0">
              <a:solidFill>
                <a:prstClr val="black">
                  <a:tint val="75000"/>
                </a:prstClr>
              </a:solidFill>
            </a:endParaRPr>
          </a:p>
        </p:txBody>
      </p:sp>
      <p:sp>
        <p:nvSpPr>
          <p:cNvPr id="5" name="Ograda noge 4"/>
          <p:cNvSpPr>
            <a:spLocks noGrp="1"/>
          </p:cNvSpPr>
          <p:nvPr>
            <p:ph type="ftr" sz="quarter" idx="11"/>
          </p:nvPr>
        </p:nvSpPr>
        <p:spPr/>
        <p:txBody>
          <a:bodyPr/>
          <a:lstStyle/>
          <a:p>
            <a:endParaRPr lang="sl-SI" dirty="0">
              <a:solidFill>
                <a:prstClr val="black">
                  <a:tint val="75000"/>
                </a:prstClr>
              </a:solidFill>
            </a:endParaRPr>
          </a:p>
        </p:txBody>
      </p:sp>
      <p:sp>
        <p:nvSpPr>
          <p:cNvPr id="6" name="Ograda številke diapozitiva 5"/>
          <p:cNvSpPr>
            <a:spLocks noGrp="1"/>
          </p:cNvSpPr>
          <p:nvPr>
            <p:ph type="sldNum" sz="quarter" idx="12"/>
          </p:nvPr>
        </p:nvSpPr>
        <p:spPr/>
        <p:txBody>
          <a:bodyPr/>
          <a:lstStyle/>
          <a:p>
            <a:fld id="{B7861C3C-7BC8-46DD-85D5-682981EAA38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14226638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p>
            <a:fld id="{5B04A862-F4C0-49D0-B622-E6569887A8FB}" type="datetimeFigureOut">
              <a:rPr lang="sl-SI" smtClean="0">
                <a:solidFill>
                  <a:prstClr val="black">
                    <a:tint val="75000"/>
                  </a:prstClr>
                </a:solidFill>
              </a:rPr>
              <a:pPr/>
              <a:t>19.6.2015</a:t>
            </a:fld>
            <a:endParaRPr lang="sl-SI" dirty="0">
              <a:solidFill>
                <a:prstClr val="black">
                  <a:tint val="75000"/>
                </a:prstClr>
              </a:solidFill>
            </a:endParaRPr>
          </a:p>
        </p:txBody>
      </p:sp>
      <p:sp>
        <p:nvSpPr>
          <p:cNvPr id="5" name="Ograda noge 4"/>
          <p:cNvSpPr>
            <a:spLocks noGrp="1"/>
          </p:cNvSpPr>
          <p:nvPr>
            <p:ph type="ftr" sz="quarter" idx="11"/>
          </p:nvPr>
        </p:nvSpPr>
        <p:spPr/>
        <p:txBody>
          <a:bodyPr/>
          <a:lstStyle/>
          <a:p>
            <a:endParaRPr lang="sl-SI" dirty="0">
              <a:solidFill>
                <a:prstClr val="black">
                  <a:tint val="75000"/>
                </a:prstClr>
              </a:solidFill>
            </a:endParaRPr>
          </a:p>
        </p:txBody>
      </p:sp>
      <p:sp>
        <p:nvSpPr>
          <p:cNvPr id="6" name="Ograda številke diapozitiva 5"/>
          <p:cNvSpPr>
            <a:spLocks noGrp="1"/>
          </p:cNvSpPr>
          <p:nvPr>
            <p:ph type="sldNum" sz="quarter" idx="12"/>
          </p:nvPr>
        </p:nvSpPr>
        <p:spPr/>
        <p:txBody>
          <a:bodyPr/>
          <a:lstStyle/>
          <a:p>
            <a:fld id="{B7861C3C-7BC8-46DD-85D5-682981EAA38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31516444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5B04A862-F4C0-49D0-B622-E6569887A8FB}" type="datetimeFigureOut">
              <a:rPr lang="sl-SI" smtClean="0">
                <a:solidFill>
                  <a:prstClr val="black">
                    <a:tint val="75000"/>
                  </a:prstClr>
                </a:solidFill>
              </a:rPr>
              <a:pPr/>
              <a:t>19.6.2015</a:t>
            </a:fld>
            <a:endParaRPr lang="sl-SI" dirty="0">
              <a:solidFill>
                <a:prstClr val="black">
                  <a:tint val="75000"/>
                </a:prstClr>
              </a:solidFill>
            </a:endParaRPr>
          </a:p>
        </p:txBody>
      </p:sp>
      <p:sp>
        <p:nvSpPr>
          <p:cNvPr id="6" name="Ograda noge 5"/>
          <p:cNvSpPr>
            <a:spLocks noGrp="1"/>
          </p:cNvSpPr>
          <p:nvPr>
            <p:ph type="ftr" sz="quarter" idx="11"/>
          </p:nvPr>
        </p:nvSpPr>
        <p:spPr/>
        <p:txBody>
          <a:bodyPr/>
          <a:lstStyle/>
          <a:p>
            <a:endParaRPr lang="sl-SI" dirty="0">
              <a:solidFill>
                <a:prstClr val="black">
                  <a:tint val="75000"/>
                </a:prstClr>
              </a:solidFill>
            </a:endParaRPr>
          </a:p>
        </p:txBody>
      </p:sp>
      <p:sp>
        <p:nvSpPr>
          <p:cNvPr id="7" name="Ograda številke diapozitiva 6"/>
          <p:cNvSpPr>
            <a:spLocks noGrp="1"/>
          </p:cNvSpPr>
          <p:nvPr>
            <p:ph type="sldNum" sz="quarter" idx="12"/>
          </p:nvPr>
        </p:nvSpPr>
        <p:spPr/>
        <p:txBody>
          <a:bodyPr/>
          <a:lstStyle/>
          <a:p>
            <a:fld id="{B7861C3C-7BC8-46DD-85D5-682981EAA38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13721666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5B04A862-F4C0-49D0-B622-E6569887A8FB}" type="datetimeFigureOut">
              <a:rPr lang="sl-SI" smtClean="0">
                <a:solidFill>
                  <a:prstClr val="black">
                    <a:tint val="75000"/>
                  </a:prstClr>
                </a:solidFill>
              </a:rPr>
              <a:pPr/>
              <a:t>19.6.2015</a:t>
            </a:fld>
            <a:endParaRPr lang="sl-SI" dirty="0">
              <a:solidFill>
                <a:prstClr val="black">
                  <a:tint val="75000"/>
                </a:prstClr>
              </a:solidFill>
            </a:endParaRPr>
          </a:p>
        </p:txBody>
      </p:sp>
      <p:sp>
        <p:nvSpPr>
          <p:cNvPr id="8" name="Ograda noge 7"/>
          <p:cNvSpPr>
            <a:spLocks noGrp="1"/>
          </p:cNvSpPr>
          <p:nvPr>
            <p:ph type="ftr" sz="quarter" idx="11"/>
          </p:nvPr>
        </p:nvSpPr>
        <p:spPr/>
        <p:txBody>
          <a:bodyPr/>
          <a:lstStyle/>
          <a:p>
            <a:endParaRPr lang="sl-SI" dirty="0">
              <a:solidFill>
                <a:prstClr val="black">
                  <a:tint val="75000"/>
                </a:prstClr>
              </a:solidFill>
            </a:endParaRPr>
          </a:p>
        </p:txBody>
      </p:sp>
      <p:sp>
        <p:nvSpPr>
          <p:cNvPr id="9" name="Ograda številke diapozitiva 8"/>
          <p:cNvSpPr>
            <a:spLocks noGrp="1"/>
          </p:cNvSpPr>
          <p:nvPr>
            <p:ph type="sldNum" sz="quarter" idx="12"/>
          </p:nvPr>
        </p:nvSpPr>
        <p:spPr/>
        <p:txBody>
          <a:bodyPr/>
          <a:lstStyle/>
          <a:p>
            <a:fld id="{B7861C3C-7BC8-46DD-85D5-682981EAA38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16333552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2"/>
          <p:cNvSpPr>
            <a:spLocks noGrp="1"/>
          </p:cNvSpPr>
          <p:nvPr>
            <p:ph type="dt" sz="half" idx="10"/>
          </p:nvPr>
        </p:nvSpPr>
        <p:spPr/>
        <p:txBody>
          <a:bodyPr/>
          <a:lstStyle/>
          <a:p>
            <a:fld id="{5B04A862-F4C0-49D0-B622-E6569887A8FB}" type="datetimeFigureOut">
              <a:rPr lang="sl-SI" smtClean="0">
                <a:solidFill>
                  <a:prstClr val="black">
                    <a:tint val="75000"/>
                  </a:prstClr>
                </a:solidFill>
              </a:rPr>
              <a:pPr/>
              <a:t>19.6.2015</a:t>
            </a:fld>
            <a:endParaRPr lang="sl-SI" dirty="0">
              <a:solidFill>
                <a:prstClr val="black">
                  <a:tint val="75000"/>
                </a:prstClr>
              </a:solidFill>
            </a:endParaRPr>
          </a:p>
        </p:txBody>
      </p:sp>
      <p:sp>
        <p:nvSpPr>
          <p:cNvPr id="4" name="Ograda noge 3"/>
          <p:cNvSpPr>
            <a:spLocks noGrp="1"/>
          </p:cNvSpPr>
          <p:nvPr>
            <p:ph type="ftr" sz="quarter" idx="11"/>
          </p:nvPr>
        </p:nvSpPr>
        <p:spPr/>
        <p:txBody>
          <a:bodyPr/>
          <a:lstStyle/>
          <a:p>
            <a:endParaRPr lang="sl-SI" dirty="0">
              <a:solidFill>
                <a:prstClr val="black">
                  <a:tint val="75000"/>
                </a:prstClr>
              </a:solidFill>
            </a:endParaRPr>
          </a:p>
        </p:txBody>
      </p:sp>
      <p:sp>
        <p:nvSpPr>
          <p:cNvPr id="5" name="Ograda številke diapozitiva 4"/>
          <p:cNvSpPr>
            <a:spLocks noGrp="1"/>
          </p:cNvSpPr>
          <p:nvPr>
            <p:ph type="sldNum" sz="quarter" idx="12"/>
          </p:nvPr>
        </p:nvSpPr>
        <p:spPr/>
        <p:txBody>
          <a:bodyPr/>
          <a:lstStyle/>
          <a:p>
            <a:fld id="{B7861C3C-7BC8-46DD-85D5-682981EAA38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14361996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5B04A862-F4C0-49D0-B622-E6569887A8FB}" type="datetimeFigureOut">
              <a:rPr lang="sl-SI" smtClean="0">
                <a:solidFill>
                  <a:prstClr val="black">
                    <a:tint val="75000"/>
                  </a:prstClr>
                </a:solidFill>
              </a:rPr>
              <a:pPr/>
              <a:t>19.6.2015</a:t>
            </a:fld>
            <a:endParaRPr lang="sl-SI" dirty="0">
              <a:solidFill>
                <a:prstClr val="black">
                  <a:tint val="75000"/>
                </a:prstClr>
              </a:solidFill>
            </a:endParaRPr>
          </a:p>
        </p:txBody>
      </p:sp>
      <p:sp>
        <p:nvSpPr>
          <p:cNvPr id="3" name="Ograda noge 2"/>
          <p:cNvSpPr>
            <a:spLocks noGrp="1"/>
          </p:cNvSpPr>
          <p:nvPr>
            <p:ph type="ftr" sz="quarter" idx="11"/>
          </p:nvPr>
        </p:nvSpPr>
        <p:spPr/>
        <p:txBody>
          <a:bodyPr/>
          <a:lstStyle/>
          <a:p>
            <a:endParaRPr lang="sl-SI" dirty="0">
              <a:solidFill>
                <a:prstClr val="black">
                  <a:tint val="75000"/>
                </a:prstClr>
              </a:solidFill>
            </a:endParaRPr>
          </a:p>
        </p:txBody>
      </p:sp>
      <p:sp>
        <p:nvSpPr>
          <p:cNvPr id="4" name="Ograda številke diapozitiva 3"/>
          <p:cNvSpPr>
            <a:spLocks noGrp="1"/>
          </p:cNvSpPr>
          <p:nvPr>
            <p:ph type="sldNum" sz="quarter" idx="12"/>
          </p:nvPr>
        </p:nvSpPr>
        <p:spPr/>
        <p:txBody>
          <a:bodyPr/>
          <a:lstStyle/>
          <a:p>
            <a:fld id="{B7861C3C-7BC8-46DD-85D5-682981EAA38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13767820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5B04A862-F4C0-49D0-B622-E6569887A8FB}" type="datetimeFigureOut">
              <a:rPr lang="sl-SI" smtClean="0">
                <a:solidFill>
                  <a:prstClr val="black">
                    <a:tint val="75000"/>
                  </a:prstClr>
                </a:solidFill>
              </a:rPr>
              <a:pPr/>
              <a:t>19.6.2015</a:t>
            </a:fld>
            <a:endParaRPr lang="sl-SI" dirty="0">
              <a:solidFill>
                <a:prstClr val="black">
                  <a:tint val="75000"/>
                </a:prstClr>
              </a:solidFill>
            </a:endParaRPr>
          </a:p>
        </p:txBody>
      </p:sp>
      <p:sp>
        <p:nvSpPr>
          <p:cNvPr id="6" name="Ograda noge 5"/>
          <p:cNvSpPr>
            <a:spLocks noGrp="1"/>
          </p:cNvSpPr>
          <p:nvPr>
            <p:ph type="ftr" sz="quarter" idx="11"/>
          </p:nvPr>
        </p:nvSpPr>
        <p:spPr/>
        <p:txBody>
          <a:bodyPr/>
          <a:lstStyle/>
          <a:p>
            <a:endParaRPr lang="sl-SI" dirty="0">
              <a:solidFill>
                <a:prstClr val="black">
                  <a:tint val="75000"/>
                </a:prstClr>
              </a:solidFill>
            </a:endParaRPr>
          </a:p>
        </p:txBody>
      </p:sp>
      <p:sp>
        <p:nvSpPr>
          <p:cNvPr id="7" name="Ograda številke diapozitiva 6"/>
          <p:cNvSpPr>
            <a:spLocks noGrp="1"/>
          </p:cNvSpPr>
          <p:nvPr>
            <p:ph type="sldNum" sz="quarter" idx="12"/>
          </p:nvPr>
        </p:nvSpPr>
        <p:spPr/>
        <p:txBody>
          <a:bodyPr/>
          <a:lstStyle/>
          <a:p>
            <a:fld id="{B7861C3C-7BC8-46DD-85D5-682981EAA38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36851212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dirty="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5B04A862-F4C0-49D0-B622-E6569887A8FB}" type="datetimeFigureOut">
              <a:rPr lang="sl-SI" smtClean="0">
                <a:solidFill>
                  <a:prstClr val="black">
                    <a:tint val="75000"/>
                  </a:prstClr>
                </a:solidFill>
              </a:rPr>
              <a:pPr/>
              <a:t>19.6.2015</a:t>
            </a:fld>
            <a:endParaRPr lang="sl-SI" dirty="0">
              <a:solidFill>
                <a:prstClr val="black">
                  <a:tint val="75000"/>
                </a:prstClr>
              </a:solidFill>
            </a:endParaRPr>
          </a:p>
        </p:txBody>
      </p:sp>
      <p:sp>
        <p:nvSpPr>
          <p:cNvPr id="6" name="Ograda noge 5"/>
          <p:cNvSpPr>
            <a:spLocks noGrp="1"/>
          </p:cNvSpPr>
          <p:nvPr>
            <p:ph type="ftr" sz="quarter" idx="11"/>
          </p:nvPr>
        </p:nvSpPr>
        <p:spPr/>
        <p:txBody>
          <a:bodyPr/>
          <a:lstStyle/>
          <a:p>
            <a:endParaRPr lang="sl-SI" dirty="0">
              <a:solidFill>
                <a:prstClr val="black">
                  <a:tint val="75000"/>
                </a:prstClr>
              </a:solidFill>
            </a:endParaRPr>
          </a:p>
        </p:txBody>
      </p:sp>
      <p:sp>
        <p:nvSpPr>
          <p:cNvPr id="7" name="Ograda številke diapozitiva 6"/>
          <p:cNvSpPr>
            <a:spLocks noGrp="1"/>
          </p:cNvSpPr>
          <p:nvPr>
            <p:ph type="sldNum" sz="quarter" idx="12"/>
          </p:nvPr>
        </p:nvSpPr>
        <p:spPr/>
        <p:txBody>
          <a:bodyPr/>
          <a:lstStyle/>
          <a:p>
            <a:fld id="{B7861C3C-7BC8-46DD-85D5-682981EAA38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5411115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5B04A862-F4C0-49D0-B622-E6569887A8FB}" type="datetimeFigureOut">
              <a:rPr lang="sl-SI" smtClean="0">
                <a:solidFill>
                  <a:prstClr val="black">
                    <a:tint val="75000"/>
                  </a:prstClr>
                </a:solidFill>
              </a:rPr>
              <a:pPr/>
              <a:t>19.6.2015</a:t>
            </a:fld>
            <a:endParaRPr lang="sl-SI" dirty="0">
              <a:solidFill>
                <a:prstClr val="black">
                  <a:tint val="75000"/>
                </a:prstClr>
              </a:solidFill>
            </a:endParaRPr>
          </a:p>
        </p:txBody>
      </p:sp>
      <p:sp>
        <p:nvSpPr>
          <p:cNvPr id="5" name="Ograda noge 4"/>
          <p:cNvSpPr>
            <a:spLocks noGrp="1"/>
          </p:cNvSpPr>
          <p:nvPr>
            <p:ph type="ftr" sz="quarter" idx="11"/>
          </p:nvPr>
        </p:nvSpPr>
        <p:spPr/>
        <p:txBody>
          <a:bodyPr/>
          <a:lstStyle/>
          <a:p>
            <a:endParaRPr lang="sl-SI" dirty="0">
              <a:solidFill>
                <a:prstClr val="black">
                  <a:tint val="75000"/>
                </a:prstClr>
              </a:solidFill>
            </a:endParaRPr>
          </a:p>
        </p:txBody>
      </p:sp>
      <p:sp>
        <p:nvSpPr>
          <p:cNvPr id="6" name="Ograda številke diapozitiva 5"/>
          <p:cNvSpPr>
            <a:spLocks noGrp="1"/>
          </p:cNvSpPr>
          <p:nvPr>
            <p:ph type="sldNum" sz="quarter" idx="12"/>
          </p:nvPr>
        </p:nvSpPr>
        <p:spPr/>
        <p:txBody>
          <a:bodyPr/>
          <a:lstStyle/>
          <a:p>
            <a:fld id="{B7861C3C-7BC8-46DD-85D5-682981EAA38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1992257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E73CD6C2-FCDA-4886-9A04-F10F285CC515}" type="datetimeFigureOut">
              <a:rPr lang="sl-SI" smtClean="0"/>
              <a:t>19.6.2015</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9D907F3B-678E-4C02-B833-5AFB29660EE7}" type="slidenum">
              <a:rPr lang="sl-SI" smtClean="0"/>
              <a:t>‹#›</a:t>
            </a:fld>
            <a:endParaRPr lang="sl-SI"/>
          </a:p>
        </p:txBody>
      </p:sp>
    </p:spTree>
    <p:extLst>
      <p:ext uri="{BB962C8B-B14F-4D97-AF65-F5344CB8AC3E}">
        <p14:creationId xmlns:p14="http://schemas.microsoft.com/office/powerpoint/2010/main" val="161899215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5B04A862-F4C0-49D0-B622-E6569887A8FB}" type="datetimeFigureOut">
              <a:rPr lang="sl-SI" smtClean="0">
                <a:solidFill>
                  <a:prstClr val="black">
                    <a:tint val="75000"/>
                  </a:prstClr>
                </a:solidFill>
              </a:rPr>
              <a:pPr/>
              <a:t>19.6.2015</a:t>
            </a:fld>
            <a:endParaRPr lang="sl-SI" dirty="0">
              <a:solidFill>
                <a:prstClr val="black">
                  <a:tint val="75000"/>
                </a:prstClr>
              </a:solidFill>
            </a:endParaRPr>
          </a:p>
        </p:txBody>
      </p:sp>
      <p:sp>
        <p:nvSpPr>
          <p:cNvPr id="5" name="Ograda noge 4"/>
          <p:cNvSpPr>
            <a:spLocks noGrp="1"/>
          </p:cNvSpPr>
          <p:nvPr>
            <p:ph type="ftr" sz="quarter" idx="11"/>
          </p:nvPr>
        </p:nvSpPr>
        <p:spPr/>
        <p:txBody>
          <a:bodyPr/>
          <a:lstStyle/>
          <a:p>
            <a:endParaRPr lang="sl-SI" dirty="0">
              <a:solidFill>
                <a:prstClr val="black">
                  <a:tint val="75000"/>
                </a:prstClr>
              </a:solidFill>
            </a:endParaRPr>
          </a:p>
        </p:txBody>
      </p:sp>
      <p:sp>
        <p:nvSpPr>
          <p:cNvPr id="6" name="Ograda številke diapozitiva 5"/>
          <p:cNvSpPr>
            <a:spLocks noGrp="1"/>
          </p:cNvSpPr>
          <p:nvPr>
            <p:ph type="sldNum" sz="quarter" idx="12"/>
          </p:nvPr>
        </p:nvSpPr>
        <p:spPr/>
        <p:txBody>
          <a:bodyPr/>
          <a:lstStyle/>
          <a:p>
            <a:fld id="{B7861C3C-7BC8-46DD-85D5-682981EAA38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27718056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p>
            <a:fld id="{5B04A862-F4C0-49D0-B622-E6569887A8FB}" type="datetimeFigureOut">
              <a:rPr lang="sl-SI" smtClean="0">
                <a:solidFill>
                  <a:prstClr val="black">
                    <a:tint val="75000"/>
                  </a:prstClr>
                </a:solidFill>
              </a:rPr>
              <a:pPr/>
              <a:t>19.6.2015</a:t>
            </a:fld>
            <a:endParaRPr lang="sl-SI" dirty="0">
              <a:solidFill>
                <a:prstClr val="black">
                  <a:tint val="75000"/>
                </a:prstClr>
              </a:solidFill>
            </a:endParaRPr>
          </a:p>
        </p:txBody>
      </p:sp>
      <p:sp>
        <p:nvSpPr>
          <p:cNvPr id="5" name="Ograda noge 4"/>
          <p:cNvSpPr>
            <a:spLocks noGrp="1"/>
          </p:cNvSpPr>
          <p:nvPr>
            <p:ph type="ftr" sz="quarter" idx="11"/>
          </p:nvPr>
        </p:nvSpPr>
        <p:spPr/>
        <p:txBody>
          <a:bodyPr/>
          <a:lstStyle/>
          <a:p>
            <a:endParaRPr lang="sl-SI" dirty="0">
              <a:solidFill>
                <a:prstClr val="black">
                  <a:tint val="75000"/>
                </a:prstClr>
              </a:solidFill>
            </a:endParaRPr>
          </a:p>
        </p:txBody>
      </p:sp>
      <p:sp>
        <p:nvSpPr>
          <p:cNvPr id="6" name="Ograda številke diapozitiva 5"/>
          <p:cNvSpPr>
            <a:spLocks noGrp="1"/>
          </p:cNvSpPr>
          <p:nvPr>
            <p:ph type="sldNum" sz="quarter" idx="12"/>
          </p:nvPr>
        </p:nvSpPr>
        <p:spPr/>
        <p:txBody>
          <a:bodyPr/>
          <a:lstStyle/>
          <a:p>
            <a:fld id="{B7861C3C-7BC8-46DD-85D5-682981EAA38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29312057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5B04A862-F4C0-49D0-B622-E6569887A8FB}" type="datetimeFigureOut">
              <a:rPr lang="sl-SI" smtClean="0">
                <a:solidFill>
                  <a:prstClr val="black">
                    <a:tint val="75000"/>
                  </a:prstClr>
                </a:solidFill>
              </a:rPr>
              <a:pPr/>
              <a:t>19.6.2015</a:t>
            </a:fld>
            <a:endParaRPr lang="sl-SI" dirty="0">
              <a:solidFill>
                <a:prstClr val="black">
                  <a:tint val="75000"/>
                </a:prstClr>
              </a:solidFill>
            </a:endParaRPr>
          </a:p>
        </p:txBody>
      </p:sp>
      <p:sp>
        <p:nvSpPr>
          <p:cNvPr id="5" name="Ograda noge 4"/>
          <p:cNvSpPr>
            <a:spLocks noGrp="1"/>
          </p:cNvSpPr>
          <p:nvPr>
            <p:ph type="ftr" sz="quarter" idx="11"/>
          </p:nvPr>
        </p:nvSpPr>
        <p:spPr/>
        <p:txBody>
          <a:bodyPr/>
          <a:lstStyle/>
          <a:p>
            <a:endParaRPr lang="sl-SI" dirty="0">
              <a:solidFill>
                <a:prstClr val="black">
                  <a:tint val="75000"/>
                </a:prstClr>
              </a:solidFill>
            </a:endParaRPr>
          </a:p>
        </p:txBody>
      </p:sp>
      <p:sp>
        <p:nvSpPr>
          <p:cNvPr id="6" name="Ograda številke diapozitiva 5"/>
          <p:cNvSpPr>
            <a:spLocks noGrp="1"/>
          </p:cNvSpPr>
          <p:nvPr>
            <p:ph type="sldNum" sz="quarter" idx="12"/>
          </p:nvPr>
        </p:nvSpPr>
        <p:spPr/>
        <p:txBody>
          <a:bodyPr/>
          <a:lstStyle/>
          <a:p>
            <a:fld id="{B7861C3C-7BC8-46DD-85D5-682981EAA38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428408260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p>
            <a:fld id="{5B04A862-F4C0-49D0-B622-E6569887A8FB}" type="datetimeFigureOut">
              <a:rPr lang="sl-SI" smtClean="0">
                <a:solidFill>
                  <a:prstClr val="black">
                    <a:tint val="75000"/>
                  </a:prstClr>
                </a:solidFill>
              </a:rPr>
              <a:pPr/>
              <a:t>19.6.2015</a:t>
            </a:fld>
            <a:endParaRPr lang="sl-SI" dirty="0">
              <a:solidFill>
                <a:prstClr val="black">
                  <a:tint val="75000"/>
                </a:prstClr>
              </a:solidFill>
            </a:endParaRPr>
          </a:p>
        </p:txBody>
      </p:sp>
      <p:sp>
        <p:nvSpPr>
          <p:cNvPr id="5" name="Ograda noge 4"/>
          <p:cNvSpPr>
            <a:spLocks noGrp="1"/>
          </p:cNvSpPr>
          <p:nvPr>
            <p:ph type="ftr" sz="quarter" idx="11"/>
          </p:nvPr>
        </p:nvSpPr>
        <p:spPr/>
        <p:txBody>
          <a:bodyPr/>
          <a:lstStyle/>
          <a:p>
            <a:endParaRPr lang="sl-SI" dirty="0">
              <a:solidFill>
                <a:prstClr val="black">
                  <a:tint val="75000"/>
                </a:prstClr>
              </a:solidFill>
            </a:endParaRPr>
          </a:p>
        </p:txBody>
      </p:sp>
      <p:sp>
        <p:nvSpPr>
          <p:cNvPr id="6" name="Ograda številke diapozitiva 5"/>
          <p:cNvSpPr>
            <a:spLocks noGrp="1"/>
          </p:cNvSpPr>
          <p:nvPr>
            <p:ph type="sldNum" sz="quarter" idx="12"/>
          </p:nvPr>
        </p:nvSpPr>
        <p:spPr/>
        <p:txBody>
          <a:bodyPr/>
          <a:lstStyle/>
          <a:p>
            <a:fld id="{B7861C3C-7BC8-46DD-85D5-682981EAA38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39349253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5B04A862-F4C0-49D0-B622-E6569887A8FB}" type="datetimeFigureOut">
              <a:rPr lang="sl-SI" smtClean="0">
                <a:solidFill>
                  <a:prstClr val="black">
                    <a:tint val="75000"/>
                  </a:prstClr>
                </a:solidFill>
              </a:rPr>
              <a:pPr/>
              <a:t>19.6.2015</a:t>
            </a:fld>
            <a:endParaRPr lang="sl-SI" dirty="0">
              <a:solidFill>
                <a:prstClr val="black">
                  <a:tint val="75000"/>
                </a:prstClr>
              </a:solidFill>
            </a:endParaRPr>
          </a:p>
        </p:txBody>
      </p:sp>
      <p:sp>
        <p:nvSpPr>
          <p:cNvPr id="6" name="Ograda noge 5"/>
          <p:cNvSpPr>
            <a:spLocks noGrp="1"/>
          </p:cNvSpPr>
          <p:nvPr>
            <p:ph type="ftr" sz="quarter" idx="11"/>
          </p:nvPr>
        </p:nvSpPr>
        <p:spPr/>
        <p:txBody>
          <a:bodyPr/>
          <a:lstStyle/>
          <a:p>
            <a:endParaRPr lang="sl-SI" dirty="0">
              <a:solidFill>
                <a:prstClr val="black">
                  <a:tint val="75000"/>
                </a:prstClr>
              </a:solidFill>
            </a:endParaRPr>
          </a:p>
        </p:txBody>
      </p:sp>
      <p:sp>
        <p:nvSpPr>
          <p:cNvPr id="7" name="Ograda številke diapozitiva 6"/>
          <p:cNvSpPr>
            <a:spLocks noGrp="1"/>
          </p:cNvSpPr>
          <p:nvPr>
            <p:ph type="sldNum" sz="quarter" idx="12"/>
          </p:nvPr>
        </p:nvSpPr>
        <p:spPr/>
        <p:txBody>
          <a:bodyPr/>
          <a:lstStyle/>
          <a:p>
            <a:fld id="{B7861C3C-7BC8-46DD-85D5-682981EAA38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297143661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5B04A862-F4C0-49D0-B622-E6569887A8FB}" type="datetimeFigureOut">
              <a:rPr lang="sl-SI" smtClean="0">
                <a:solidFill>
                  <a:prstClr val="black">
                    <a:tint val="75000"/>
                  </a:prstClr>
                </a:solidFill>
              </a:rPr>
              <a:pPr/>
              <a:t>19.6.2015</a:t>
            </a:fld>
            <a:endParaRPr lang="sl-SI" dirty="0">
              <a:solidFill>
                <a:prstClr val="black">
                  <a:tint val="75000"/>
                </a:prstClr>
              </a:solidFill>
            </a:endParaRPr>
          </a:p>
        </p:txBody>
      </p:sp>
      <p:sp>
        <p:nvSpPr>
          <p:cNvPr id="8" name="Ograda noge 7"/>
          <p:cNvSpPr>
            <a:spLocks noGrp="1"/>
          </p:cNvSpPr>
          <p:nvPr>
            <p:ph type="ftr" sz="quarter" idx="11"/>
          </p:nvPr>
        </p:nvSpPr>
        <p:spPr/>
        <p:txBody>
          <a:bodyPr/>
          <a:lstStyle/>
          <a:p>
            <a:endParaRPr lang="sl-SI" dirty="0">
              <a:solidFill>
                <a:prstClr val="black">
                  <a:tint val="75000"/>
                </a:prstClr>
              </a:solidFill>
            </a:endParaRPr>
          </a:p>
        </p:txBody>
      </p:sp>
      <p:sp>
        <p:nvSpPr>
          <p:cNvPr id="9" name="Ograda številke diapozitiva 8"/>
          <p:cNvSpPr>
            <a:spLocks noGrp="1"/>
          </p:cNvSpPr>
          <p:nvPr>
            <p:ph type="sldNum" sz="quarter" idx="12"/>
          </p:nvPr>
        </p:nvSpPr>
        <p:spPr/>
        <p:txBody>
          <a:bodyPr/>
          <a:lstStyle/>
          <a:p>
            <a:fld id="{B7861C3C-7BC8-46DD-85D5-682981EAA38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10832236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2"/>
          <p:cNvSpPr>
            <a:spLocks noGrp="1"/>
          </p:cNvSpPr>
          <p:nvPr>
            <p:ph type="dt" sz="half" idx="10"/>
          </p:nvPr>
        </p:nvSpPr>
        <p:spPr/>
        <p:txBody>
          <a:bodyPr/>
          <a:lstStyle/>
          <a:p>
            <a:fld id="{5B04A862-F4C0-49D0-B622-E6569887A8FB}" type="datetimeFigureOut">
              <a:rPr lang="sl-SI" smtClean="0">
                <a:solidFill>
                  <a:prstClr val="black">
                    <a:tint val="75000"/>
                  </a:prstClr>
                </a:solidFill>
              </a:rPr>
              <a:pPr/>
              <a:t>19.6.2015</a:t>
            </a:fld>
            <a:endParaRPr lang="sl-SI" dirty="0">
              <a:solidFill>
                <a:prstClr val="black">
                  <a:tint val="75000"/>
                </a:prstClr>
              </a:solidFill>
            </a:endParaRPr>
          </a:p>
        </p:txBody>
      </p:sp>
      <p:sp>
        <p:nvSpPr>
          <p:cNvPr id="4" name="Ograda noge 3"/>
          <p:cNvSpPr>
            <a:spLocks noGrp="1"/>
          </p:cNvSpPr>
          <p:nvPr>
            <p:ph type="ftr" sz="quarter" idx="11"/>
          </p:nvPr>
        </p:nvSpPr>
        <p:spPr/>
        <p:txBody>
          <a:bodyPr/>
          <a:lstStyle/>
          <a:p>
            <a:endParaRPr lang="sl-SI" dirty="0">
              <a:solidFill>
                <a:prstClr val="black">
                  <a:tint val="75000"/>
                </a:prstClr>
              </a:solidFill>
            </a:endParaRPr>
          </a:p>
        </p:txBody>
      </p:sp>
      <p:sp>
        <p:nvSpPr>
          <p:cNvPr id="5" name="Ograda številke diapozitiva 4"/>
          <p:cNvSpPr>
            <a:spLocks noGrp="1"/>
          </p:cNvSpPr>
          <p:nvPr>
            <p:ph type="sldNum" sz="quarter" idx="12"/>
          </p:nvPr>
        </p:nvSpPr>
        <p:spPr/>
        <p:txBody>
          <a:bodyPr/>
          <a:lstStyle/>
          <a:p>
            <a:fld id="{B7861C3C-7BC8-46DD-85D5-682981EAA38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4023806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5B04A862-F4C0-49D0-B622-E6569887A8FB}" type="datetimeFigureOut">
              <a:rPr lang="sl-SI" smtClean="0">
                <a:solidFill>
                  <a:prstClr val="black">
                    <a:tint val="75000"/>
                  </a:prstClr>
                </a:solidFill>
              </a:rPr>
              <a:pPr/>
              <a:t>19.6.2015</a:t>
            </a:fld>
            <a:endParaRPr lang="sl-SI" dirty="0">
              <a:solidFill>
                <a:prstClr val="black">
                  <a:tint val="75000"/>
                </a:prstClr>
              </a:solidFill>
            </a:endParaRPr>
          </a:p>
        </p:txBody>
      </p:sp>
      <p:sp>
        <p:nvSpPr>
          <p:cNvPr id="3" name="Ograda noge 2"/>
          <p:cNvSpPr>
            <a:spLocks noGrp="1"/>
          </p:cNvSpPr>
          <p:nvPr>
            <p:ph type="ftr" sz="quarter" idx="11"/>
          </p:nvPr>
        </p:nvSpPr>
        <p:spPr/>
        <p:txBody>
          <a:bodyPr/>
          <a:lstStyle/>
          <a:p>
            <a:endParaRPr lang="sl-SI" dirty="0">
              <a:solidFill>
                <a:prstClr val="black">
                  <a:tint val="75000"/>
                </a:prstClr>
              </a:solidFill>
            </a:endParaRPr>
          </a:p>
        </p:txBody>
      </p:sp>
      <p:sp>
        <p:nvSpPr>
          <p:cNvPr id="4" name="Ograda številke diapozitiva 3"/>
          <p:cNvSpPr>
            <a:spLocks noGrp="1"/>
          </p:cNvSpPr>
          <p:nvPr>
            <p:ph type="sldNum" sz="quarter" idx="12"/>
          </p:nvPr>
        </p:nvSpPr>
        <p:spPr/>
        <p:txBody>
          <a:bodyPr/>
          <a:lstStyle/>
          <a:p>
            <a:fld id="{B7861C3C-7BC8-46DD-85D5-682981EAA38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112602516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5B04A862-F4C0-49D0-B622-E6569887A8FB}" type="datetimeFigureOut">
              <a:rPr lang="sl-SI" smtClean="0">
                <a:solidFill>
                  <a:prstClr val="black">
                    <a:tint val="75000"/>
                  </a:prstClr>
                </a:solidFill>
              </a:rPr>
              <a:pPr/>
              <a:t>19.6.2015</a:t>
            </a:fld>
            <a:endParaRPr lang="sl-SI" dirty="0">
              <a:solidFill>
                <a:prstClr val="black">
                  <a:tint val="75000"/>
                </a:prstClr>
              </a:solidFill>
            </a:endParaRPr>
          </a:p>
        </p:txBody>
      </p:sp>
      <p:sp>
        <p:nvSpPr>
          <p:cNvPr id="6" name="Ograda noge 5"/>
          <p:cNvSpPr>
            <a:spLocks noGrp="1"/>
          </p:cNvSpPr>
          <p:nvPr>
            <p:ph type="ftr" sz="quarter" idx="11"/>
          </p:nvPr>
        </p:nvSpPr>
        <p:spPr/>
        <p:txBody>
          <a:bodyPr/>
          <a:lstStyle/>
          <a:p>
            <a:endParaRPr lang="sl-SI" dirty="0">
              <a:solidFill>
                <a:prstClr val="black">
                  <a:tint val="75000"/>
                </a:prstClr>
              </a:solidFill>
            </a:endParaRPr>
          </a:p>
        </p:txBody>
      </p:sp>
      <p:sp>
        <p:nvSpPr>
          <p:cNvPr id="7" name="Ograda številke diapozitiva 6"/>
          <p:cNvSpPr>
            <a:spLocks noGrp="1"/>
          </p:cNvSpPr>
          <p:nvPr>
            <p:ph type="sldNum" sz="quarter" idx="12"/>
          </p:nvPr>
        </p:nvSpPr>
        <p:spPr/>
        <p:txBody>
          <a:bodyPr/>
          <a:lstStyle/>
          <a:p>
            <a:fld id="{B7861C3C-7BC8-46DD-85D5-682981EAA38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37162091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dirty="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5B04A862-F4C0-49D0-B622-E6569887A8FB}" type="datetimeFigureOut">
              <a:rPr lang="sl-SI" smtClean="0">
                <a:solidFill>
                  <a:prstClr val="black">
                    <a:tint val="75000"/>
                  </a:prstClr>
                </a:solidFill>
              </a:rPr>
              <a:pPr/>
              <a:t>19.6.2015</a:t>
            </a:fld>
            <a:endParaRPr lang="sl-SI" dirty="0">
              <a:solidFill>
                <a:prstClr val="black">
                  <a:tint val="75000"/>
                </a:prstClr>
              </a:solidFill>
            </a:endParaRPr>
          </a:p>
        </p:txBody>
      </p:sp>
      <p:sp>
        <p:nvSpPr>
          <p:cNvPr id="6" name="Ograda noge 5"/>
          <p:cNvSpPr>
            <a:spLocks noGrp="1"/>
          </p:cNvSpPr>
          <p:nvPr>
            <p:ph type="ftr" sz="quarter" idx="11"/>
          </p:nvPr>
        </p:nvSpPr>
        <p:spPr/>
        <p:txBody>
          <a:bodyPr/>
          <a:lstStyle/>
          <a:p>
            <a:endParaRPr lang="sl-SI" dirty="0">
              <a:solidFill>
                <a:prstClr val="black">
                  <a:tint val="75000"/>
                </a:prstClr>
              </a:solidFill>
            </a:endParaRPr>
          </a:p>
        </p:txBody>
      </p:sp>
      <p:sp>
        <p:nvSpPr>
          <p:cNvPr id="7" name="Ograda številke diapozitiva 6"/>
          <p:cNvSpPr>
            <a:spLocks noGrp="1"/>
          </p:cNvSpPr>
          <p:nvPr>
            <p:ph type="sldNum" sz="quarter" idx="12"/>
          </p:nvPr>
        </p:nvSpPr>
        <p:spPr/>
        <p:txBody>
          <a:bodyPr/>
          <a:lstStyle/>
          <a:p>
            <a:fld id="{B7861C3C-7BC8-46DD-85D5-682981EAA38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238752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10.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1.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2.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7.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8.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9.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CD6C2-FCDA-4886-9A04-F10F285CC515}" type="datetimeFigureOut">
              <a:rPr lang="sl-SI" smtClean="0"/>
              <a:t>19.6.2015</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07F3B-678E-4C02-B833-5AFB29660EE7}" type="slidenum">
              <a:rPr lang="sl-SI" smtClean="0"/>
              <a:t>‹#›</a:t>
            </a:fld>
            <a:endParaRPr lang="sl-SI"/>
          </a:p>
        </p:txBody>
      </p:sp>
    </p:spTree>
    <p:extLst>
      <p:ext uri="{BB962C8B-B14F-4D97-AF65-F5344CB8AC3E}">
        <p14:creationId xmlns:p14="http://schemas.microsoft.com/office/powerpoint/2010/main" val="1101595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04A862-F4C0-49D0-B622-E6569887A8FB}" type="datetimeFigureOut">
              <a:rPr lang="sl-SI" smtClean="0">
                <a:solidFill>
                  <a:prstClr val="black">
                    <a:tint val="75000"/>
                  </a:prstClr>
                </a:solidFill>
              </a:rPr>
              <a:pPr/>
              <a:t>19.6.2015</a:t>
            </a:fld>
            <a:endParaRPr lang="sl-SI" dirty="0">
              <a:solidFill>
                <a:prstClr val="black">
                  <a:tint val="75000"/>
                </a:prstClr>
              </a:solidFill>
            </a:endParaRPr>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dirty="0">
              <a:solidFill>
                <a:prstClr val="black">
                  <a:tint val="75000"/>
                </a:prstClr>
              </a:solidFill>
            </a:endParaRPr>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861C3C-7BC8-46DD-85D5-682981EAA38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2885582426"/>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CD6C2-FCDA-4886-9A04-F10F285CC515}" type="datetimeFigureOut">
              <a:rPr lang="sl-SI" smtClean="0">
                <a:solidFill>
                  <a:prstClr val="black">
                    <a:tint val="75000"/>
                  </a:prstClr>
                </a:solidFill>
              </a:rPr>
              <a:pPr/>
              <a:t>19.6.2015</a:t>
            </a:fld>
            <a:endParaRPr lang="sl-SI">
              <a:solidFill>
                <a:prstClr val="black">
                  <a:tint val="75000"/>
                </a:prstClr>
              </a:solidFill>
            </a:endParaRPr>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solidFill>
                <a:prstClr val="black">
                  <a:tint val="75000"/>
                </a:prstClr>
              </a:solidFill>
            </a:endParaRPr>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07F3B-678E-4C02-B833-5AFB29660EE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58756974"/>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CD6C2-FCDA-4886-9A04-F10F285CC515}" type="datetimeFigureOut">
              <a:rPr lang="sl-SI" smtClean="0">
                <a:solidFill>
                  <a:prstClr val="black">
                    <a:tint val="75000"/>
                  </a:prstClr>
                </a:solidFill>
              </a:rPr>
              <a:pPr/>
              <a:t>19.6.2015</a:t>
            </a:fld>
            <a:endParaRPr lang="sl-SI">
              <a:solidFill>
                <a:prstClr val="black">
                  <a:tint val="75000"/>
                </a:prstClr>
              </a:solidFill>
            </a:endParaRPr>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solidFill>
                <a:prstClr val="black">
                  <a:tint val="75000"/>
                </a:prstClr>
              </a:solidFill>
            </a:endParaRPr>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07F3B-678E-4C02-B833-5AFB29660EE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28619029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04A862-F4C0-49D0-B622-E6569887A8FB}" type="datetimeFigureOut">
              <a:rPr lang="sl-SI" smtClean="0">
                <a:solidFill>
                  <a:prstClr val="black">
                    <a:tint val="75000"/>
                  </a:prstClr>
                </a:solidFill>
              </a:rPr>
              <a:pPr/>
              <a:t>19.6.2015</a:t>
            </a:fld>
            <a:endParaRPr lang="sl-SI" dirty="0">
              <a:solidFill>
                <a:prstClr val="black">
                  <a:tint val="75000"/>
                </a:prstClr>
              </a:solidFill>
            </a:endParaRPr>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dirty="0">
              <a:solidFill>
                <a:prstClr val="black">
                  <a:tint val="75000"/>
                </a:prstClr>
              </a:solidFill>
            </a:endParaRPr>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861C3C-7BC8-46DD-85D5-682981EAA38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230896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C6FB75-DEBD-4F1A-AE21-D5A12D9F68C8}" type="datetimeFigureOut">
              <a:rPr lang="sl-SI" smtClean="0">
                <a:solidFill>
                  <a:prstClr val="black">
                    <a:tint val="75000"/>
                  </a:prstClr>
                </a:solidFill>
              </a:rPr>
              <a:pPr/>
              <a:t>19.6.2015</a:t>
            </a:fld>
            <a:endParaRPr lang="sl-SI" dirty="0">
              <a:solidFill>
                <a:prstClr val="black">
                  <a:tint val="75000"/>
                </a:prstClr>
              </a:solidFill>
            </a:endParaRPr>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dirty="0">
              <a:solidFill>
                <a:prstClr val="black">
                  <a:tint val="75000"/>
                </a:prstClr>
              </a:solidFill>
            </a:endParaRPr>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BEEAD9-6A35-4EBA-B319-69C29B387FC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22439498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C6FB75-DEBD-4F1A-AE21-D5A12D9F68C8}" type="datetimeFigureOut">
              <a:rPr lang="sl-SI" smtClean="0">
                <a:solidFill>
                  <a:prstClr val="black">
                    <a:tint val="75000"/>
                  </a:prstClr>
                </a:solidFill>
              </a:rPr>
              <a:pPr/>
              <a:t>19.6.2015</a:t>
            </a:fld>
            <a:endParaRPr lang="sl-SI" dirty="0">
              <a:solidFill>
                <a:prstClr val="black">
                  <a:tint val="75000"/>
                </a:prstClr>
              </a:solidFill>
            </a:endParaRPr>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dirty="0">
              <a:solidFill>
                <a:prstClr val="black">
                  <a:tint val="75000"/>
                </a:prstClr>
              </a:solidFill>
            </a:endParaRPr>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BEEAD9-6A35-4EBA-B319-69C29B387FC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35504762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Kliknite, če želite urediti slog naslova matrice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Kliknite, če želite urediti sloge besedila matrice</a:t>
            </a:r>
          </a:p>
          <a:p>
            <a:pPr lvl="1"/>
            <a:r>
              <a:rPr lang="en-US" smtClean="0"/>
              <a:t>Druga raven</a:t>
            </a:r>
          </a:p>
          <a:p>
            <a:pPr lvl="2"/>
            <a:r>
              <a:rPr lang="en-US" smtClean="0"/>
              <a:t>Tretja raven</a:t>
            </a:r>
          </a:p>
          <a:p>
            <a:pPr lvl="3"/>
            <a:r>
              <a:rPr lang="en-US" smtClean="0"/>
              <a:t>Četrta raven</a:t>
            </a:r>
          </a:p>
          <a:p>
            <a:pPr lvl="4"/>
            <a:r>
              <a:rPr lang="en-US" smtClean="0"/>
              <a:t>Peta raven</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9FD8C3C-B05B-488C-98B7-6EEC305C750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755663"/>
      </p:ext>
    </p:extLst>
  </p:cSld>
  <p:clrMap bg1="lt1" tx1="dk1" bg2="lt2" tx2="dk2" accent1="accent1" accent2="accent2" accent3="accent3" accent4="accent4" accent5="accent5" accent6="accent6" hlink="hlink" folHlink="folHlink"/>
  <p:sldLayoutIdLst>
    <p:sldLayoutId id="2147483709" r:id="rId1"/>
    <p:sldLayoutId id="2147483710"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sl-SI" smtClean="0"/>
              <a:t>Kliknite, če želite urediti slog naslova matrice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sl-SI" smtClean="0"/>
              <a:t>Kliknite, če želite urediti sloge besedila matrice</a:t>
            </a:r>
          </a:p>
          <a:p>
            <a:pPr lvl="1"/>
            <a:r>
              <a:rPr lang="en-US" altLang="sl-SI" smtClean="0"/>
              <a:t>Druga raven</a:t>
            </a:r>
          </a:p>
          <a:p>
            <a:pPr lvl="2"/>
            <a:r>
              <a:rPr lang="en-US" altLang="sl-SI" smtClean="0"/>
              <a:t>Tretja raven</a:t>
            </a:r>
          </a:p>
          <a:p>
            <a:pPr lvl="3"/>
            <a:r>
              <a:rPr lang="en-US" altLang="sl-SI" smtClean="0"/>
              <a:t>Četrta raven</a:t>
            </a:r>
          </a:p>
          <a:p>
            <a:pPr lvl="4"/>
            <a:r>
              <a:rPr lang="en-US" altLang="sl-SI" smtClean="0"/>
              <a:t>Peta raven</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fontAlgn="base">
              <a:spcBef>
                <a:spcPct val="0"/>
              </a:spcBef>
              <a:spcAft>
                <a:spcPct val="0"/>
              </a:spcAft>
              <a:defRPr/>
            </a:pPr>
            <a:fld id="{C00AD10A-E05A-4AA2-890A-F66E6C74BED2}"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20428001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C6FB75-DEBD-4F1A-AE21-D5A12D9F68C8}" type="datetimeFigureOut">
              <a:rPr lang="sl-SI" smtClean="0">
                <a:solidFill>
                  <a:prstClr val="black">
                    <a:tint val="75000"/>
                  </a:prstClr>
                </a:solidFill>
              </a:rPr>
              <a:pPr/>
              <a:t>19.6.2015</a:t>
            </a:fld>
            <a:endParaRPr lang="sl-SI" dirty="0">
              <a:solidFill>
                <a:prstClr val="black">
                  <a:tint val="75000"/>
                </a:prstClr>
              </a:solidFill>
            </a:endParaRPr>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dirty="0">
              <a:solidFill>
                <a:prstClr val="black">
                  <a:tint val="75000"/>
                </a:prstClr>
              </a:solidFill>
            </a:endParaRPr>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BEEAD9-6A35-4EBA-B319-69C29B387FC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18070906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C6FB75-DEBD-4F1A-AE21-D5A12D9F68C8}" type="datetimeFigureOut">
              <a:rPr lang="sl-SI" smtClean="0">
                <a:solidFill>
                  <a:prstClr val="black">
                    <a:tint val="75000"/>
                  </a:prstClr>
                </a:solidFill>
              </a:rPr>
              <a:pPr/>
              <a:t>19.6.2015</a:t>
            </a:fld>
            <a:endParaRPr lang="sl-SI" dirty="0">
              <a:solidFill>
                <a:prstClr val="black">
                  <a:tint val="75000"/>
                </a:prstClr>
              </a:solidFill>
            </a:endParaRPr>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dirty="0">
              <a:solidFill>
                <a:prstClr val="black">
                  <a:tint val="75000"/>
                </a:prstClr>
              </a:solidFill>
            </a:endParaRPr>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BEEAD9-6A35-4EBA-B319-69C29B387FC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242654772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04A862-F4C0-49D0-B622-E6569887A8FB}" type="datetimeFigureOut">
              <a:rPr lang="sl-SI" smtClean="0">
                <a:solidFill>
                  <a:prstClr val="black">
                    <a:tint val="75000"/>
                  </a:prstClr>
                </a:solidFill>
              </a:rPr>
              <a:pPr/>
              <a:t>19.6.2015</a:t>
            </a:fld>
            <a:endParaRPr lang="sl-SI" dirty="0">
              <a:solidFill>
                <a:prstClr val="black">
                  <a:tint val="75000"/>
                </a:prstClr>
              </a:solidFill>
            </a:endParaRPr>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dirty="0">
              <a:solidFill>
                <a:prstClr val="black">
                  <a:tint val="75000"/>
                </a:prstClr>
              </a:solidFill>
            </a:endParaRPr>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861C3C-7BC8-46DD-85D5-682981EAA387}" type="slidenum">
              <a:rPr lang="sl-SI" smtClean="0">
                <a:solidFill>
                  <a:prstClr val="black">
                    <a:tint val="75000"/>
                  </a:prstClr>
                </a:solidFill>
              </a:rPr>
              <a:pPr/>
              <a:t>‹#›</a:t>
            </a:fld>
            <a:endParaRPr lang="sl-SI" dirty="0">
              <a:solidFill>
                <a:prstClr val="black">
                  <a:tint val="75000"/>
                </a:prstClr>
              </a:solidFill>
            </a:endParaRPr>
          </a:p>
        </p:txBody>
      </p:sp>
    </p:spTree>
    <p:extLst>
      <p:ext uri="{BB962C8B-B14F-4D97-AF65-F5344CB8AC3E}">
        <p14:creationId xmlns:p14="http://schemas.microsoft.com/office/powerpoint/2010/main" val="3800948420"/>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1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11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_ftnref2"/><Relationship Id="rId2" Type="http://schemas.openxmlformats.org/officeDocument/2006/relationships/hyperlink" Target="#_ftnref1"/><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75.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19000" r="-19000"/>
          </a:stretch>
        </a:blip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b="1" dirty="0">
                <a:solidFill>
                  <a:srgbClr val="FF0000"/>
                </a:solidFill>
              </a:rPr>
              <a:t>P</a:t>
            </a:r>
            <a:r>
              <a:rPr lang="sl-SI" b="1" dirty="0" smtClean="0">
                <a:solidFill>
                  <a:srgbClr val="FF0000"/>
                </a:solidFill>
              </a:rPr>
              <a:t>riprava </a:t>
            </a:r>
            <a:r>
              <a:rPr lang="sl-SI" b="1" dirty="0">
                <a:solidFill>
                  <a:srgbClr val="FF0000"/>
                </a:solidFill>
              </a:rPr>
              <a:t>izhodišč izvedbe </a:t>
            </a:r>
            <a:r>
              <a:rPr lang="sl-SI" b="1" dirty="0" smtClean="0">
                <a:solidFill>
                  <a:srgbClr val="FF0000"/>
                </a:solidFill>
              </a:rPr>
              <a:t>dezinstitucionalizacije </a:t>
            </a:r>
            <a:r>
              <a:rPr lang="sl-SI" b="1" dirty="0">
                <a:solidFill>
                  <a:srgbClr val="FF0000"/>
                </a:solidFill>
              </a:rPr>
              <a:t>v Sloveniji </a:t>
            </a:r>
          </a:p>
        </p:txBody>
      </p:sp>
      <p:sp>
        <p:nvSpPr>
          <p:cNvPr id="3" name="Podnaslov 2"/>
          <p:cNvSpPr>
            <a:spLocks noGrp="1"/>
          </p:cNvSpPr>
          <p:nvPr>
            <p:ph type="subTitle" idx="1"/>
          </p:nvPr>
        </p:nvSpPr>
        <p:spPr/>
        <p:txBody>
          <a:bodyPr>
            <a:normAutofit fontScale="92500" lnSpcReduction="20000"/>
          </a:bodyPr>
          <a:lstStyle/>
          <a:p>
            <a:r>
              <a:rPr lang="sl-SI" b="1" dirty="0" smtClean="0">
                <a:solidFill>
                  <a:srgbClr val="FFC000"/>
                </a:solidFill>
              </a:rPr>
              <a:t>Vito Flaker</a:t>
            </a:r>
          </a:p>
          <a:p>
            <a:r>
              <a:rPr lang="sl-SI" b="1" dirty="0" smtClean="0">
                <a:solidFill>
                  <a:srgbClr val="FFC000"/>
                </a:solidFill>
              </a:rPr>
              <a:t>Fakulteta za socialno delo</a:t>
            </a:r>
          </a:p>
          <a:p>
            <a:r>
              <a:rPr lang="sl-SI" b="1" dirty="0" smtClean="0">
                <a:solidFill>
                  <a:srgbClr val="FFC000"/>
                </a:solidFill>
              </a:rPr>
              <a:t>Meduza – mreža za dezinstitucionalizacijo zavodov</a:t>
            </a:r>
            <a:endParaRPr lang="sl-SI" b="1" dirty="0">
              <a:solidFill>
                <a:srgbClr val="FFC000"/>
              </a:solidFill>
            </a:endParaRPr>
          </a:p>
        </p:txBody>
      </p:sp>
    </p:spTree>
    <p:extLst>
      <p:ext uri="{BB962C8B-B14F-4D97-AF65-F5344CB8AC3E}">
        <p14:creationId xmlns:p14="http://schemas.microsoft.com/office/powerpoint/2010/main" val="2272181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Naslov 3"/>
          <p:cNvSpPr>
            <a:spLocks noGrp="1"/>
          </p:cNvSpPr>
          <p:nvPr>
            <p:ph type="title"/>
          </p:nvPr>
        </p:nvSpPr>
        <p:spPr/>
        <p:txBody>
          <a:bodyPr>
            <a:normAutofit fontScale="90000"/>
          </a:bodyPr>
          <a:lstStyle/>
          <a:p>
            <a:r>
              <a:rPr lang="sl-SI" b="1" dirty="0" smtClean="0">
                <a:solidFill>
                  <a:srgbClr val="0070C0"/>
                </a:solidFill>
              </a:rPr>
              <a:t>Število stanovalcev v </a:t>
            </a:r>
            <a:r>
              <a:rPr lang="sl-SI" b="1" dirty="0" smtClean="0">
                <a:solidFill>
                  <a:srgbClr val="0070C0"/>
                </a:solidFill>
              </a:rPr>
              <a:t>socialnovarstvenih </a:t>
            </a:r>
            <a:r>
              <a:rPr lang="sl-SI" b="1" dirty="0" smtClean="0">
                <a:solidFill>
                  <a:srgbClr val="0070C0"/>
                </a:solidFill>
              </a:rPr>
              <a:t>zavodih</a:t>
            </a:r>
            <a:endParaRPr lang="sl-SI" b="1" dirty="0">
              <a:solidFill>
                <a:srgbClr val="0070C0"/>
              </a:solidFill>
            </a:endParaRPr>
          </a:p>
        </p:txBody>
      </p:sp>
      <p:graphicFrame>
        <p:nvGraphicFramePr>
          <p:cNvPr id="5" name="Tabela 4"/>
          <p:cNvGraphicFramePr>
            <a:graphicFrameLocks noGrp="1"/>
          </p:cNvGraphicFramePr>
          <p:nvPr>
            <p:extLst>
              <p:ext uri="{D42A27DB-BD31-4B8C-83A1-F6EECF244321}">
                <p14:modId xmlns:p14="http://schemas.microsoft.com/office/powerpoint/2010/main" val="1069438"/>
              </p:ext>
            </p:extLst>
          </p:nvPr>
        </p:nvGraphicFramePr>
        <p:xfrm>
          <a:off x="971600" y="1988840"/>
          <a:ext cx="6552729" cy="4104455"/>
        </p:xfrm>
        <a:graphic>
          <a:graphicData uri="http://schemas.openxmlformats.org/drawingml/2006/table">
            <a:tbl>
              <a:tblPr firstRow="1" firstCol="1" bandRow="1">
                <a:tableStyleId>{5C22544A-7EE6-4342-B048-85BDC9FD1C3A}</a:tableStyleId>
              </a:tblPr>
              <a:tblGrid>
                <a:gridCol w="783017"/>
                <a:gridCol w="605649"/>
                <a:gridCol w="1021509"/>
                <a:gridCol w="1046209"/>
                <a:gridCol w="716313"/>
                <a:gridCol w="1083887"/>
                <a:gridCol w="641654"/>
                <a:gridCol w="654491"/>
              </a:tblGrid>
              <a:tr h="1185350">
                <a:tc>
                  <a:txBody>
                    <a:bodyPr/>
                    <a:lstStyle/>
                    <a:p>
                      <a:pPr>
                        <a:lnSpc>
                          <a:spcPct val="115000"/>
                        </a:lnSpc>
                        <a:spcAft>
                          <a:spcPts val="0"/>
                        </a:spcAft>
                      </a:pPr>
                      <a:r>
                        <a:rPr lang="sl-SI" sz="1600" dirty="0" smtClean="0">
                          <a:effectLst/>
                        </a:rPr>
                        <a:t>tip </a:t>
                      </a:r>
                      <a:r>
                        <a:rPr lang="sl-SI" sz="1600" dirty="0">
                          <a:effectLst/>
                        </a:rPr>
                        <a:t>zavoda</a:t>
                      </a:r>
                      <a:endParaRPr lang="sl-SI" sz="1600" dirty="0">
                        <a:effectLst/>
                        <a:latin typeface="Calibri"/>
                        <a:ea typeface="Calibri"/>
                        <a:cs typeface="Times New Roman"/>
                      </a:endParaRPr>
                    </a:p>
                  </a:txBody>
                  <a:tcPr marL="68580" marR="68580" marT="0" marB="0"/>
                </a:tc>
                <a:tc>
                  <a:txBody>
                    <a:bodyPr/>
                    <a:lstStyle/>
                    <a:p>
                      <a:pPr>
                        <a:lnSpc>
                          <a:spcPct val="115000"/>
                        </a:lnSpc>
                        <a:spcAft>
                          <a:spcPts val="0"/>
                        </a:spcAft>
                      </a:pPr>
                      <a:r>
                        <a:rPr lang="sl-SI" sz="1600" dirty="0" smtClean="0">
                          <a:effectLst/>
                        </a:rPr>
                        <a:t>št</a:t>
                      </a:r>
                      <a:r>
                        <a:rPr lang="sl-SI" sz="1600" dirty="0">
                          <a:effectLst/>
                        </a:rPr>
                        <a:t>. </a:t>
                      </a:r>
                      <a:r>
                        <a:rPr lang="sl-SI" sz="1600" dirty="0" smtClean="0">
                          <a:effectLst/>
                        </a:rPr>
                        <a:t>zavodov</a:t>
                      </a:r>
                      <a:endParaRPr lang="sl-SI" sz="1600" dirty="0">
                        <a:effectLst/>
                        <a:latin typeface="Calibri"/>
                        <a:ea typeface="Calibri"/>
                        <a:cs typeface="Times New Roman"/>
                      </a:endParaRPr>
                    </a:p>
                  </a:txBody>
                  <a:tcPr marL="68580" marR="68580" marT="0" marB="0"/>
                </a:tc>
                <a:tc>
                  <a:txBody>
                    <a:bodyPr/>
                    <a:lstStyle/>
                    <a:p>
                      <a:pPr>
                        <a:lnSpc>
                          <a:spcPct val="115000"/>
                        </a:lnSpc>
                        <a:spcAft>
                          <a:spcPts val="0"/>
                        </a:spcAft>
                      </a:pPr>
                      <a:r>
                        <a:rPr lang="sl-SI" sz="1600" dirty="0" smtClean="0">
                          <a:effectLst/>
                        </a:rPr>
                        <a:t>število </a:t>
                      </a:r>
                      <a:r>
                        <a:rPr lang="sl-SI" sz="1600" dirty="0">
                          <a:effectLst/>
                        </a:rPr>
                        <a:t>up.</a:t>
                      </a:r>
                      <a:endParaRPr lang="sl-SI" sz="1600" dirty="0">
                        <a:effectLst/>
                        <a:latin typeface="Calibri"/>
                        <a:ea typeface="Calibri"/>
                        <a:cs typeface="Times New Roman"/>
                      </a:endParaRPr>
                    </a:p>
                  </a:txBody>
                  <a:tcPr marL="68580" marR="68580" marT="0" marB="0"/>
                </a:tc>
                <a:tc>
                  <a:txBody>
                    <a:bodyPr/>
                    <a:lstStyle/>
                    <a:p>
                      <a:pPr>
                        <a:lnSpc>
                          <a:spcPct val="115000"/>
                        </a:lnSpc>
                        <a:spcAft>
                          <a:spcPts val="0"/>
                        </a:spcAft>
                      </a:pPr>
                      <a:r>
                        <a:rPr lang="sl-SI" sz="1600" dirty="0" smtClean="0">
                          <a:effectLst/>
                        </a:rPr>
                        <a:t>up</a:t>
                      </a:r>
                      <a:r>
                        <a:rPr lang="sl-SI" sz="1600" dirty="0">
                          <a:effectLst/>
                        </a:rPr>
                        <a:t>/ zav</a:t>
                      </a:r>
                      <a:endParaRPr lang="sl-SI" sz="1600" dirty="0">
                        <a:effectLst/>
                        <a:latin typeface="Calibri"/>
                        <a:ea typeface="Calibri"/>
                        <a:cs typeface="Times New Roman"/>
                      </a:endParaRPr>
                    </a:p>
                  </a:txBody>
                  <a:tcPr marL="68580" marR="68580" marT="0" marB="0"/>
                </a:tc>
                <a:tc>
                  <a:txBody>
                    <a:bodyPr/>
                    <a:lstStyle/>
                    <a:p>
                      <a:pPr>
                        <a:lnSpc>
                          <a:spcPct val="115000"/>
                        </a:lnSpc>
                        <a:spcAft>
                          <a:spcPts val="0"/>
                        </a:spcAft>
                      </a:pPr>
                      <a:r>
                        <a:rPr lang="sl-SI" sz="1600" dirty="0">
                          <a:effectLst/>
                        </a:rPr>
                        <a:t>/1000</a:t>
                      </a:r>
                      <a:endParaRPr lang="sl-SI" sz="1600" dirty="0">
                        <a:effectLst/>
                        <a:latin typeface="Calibri"/>
                        <a:ea typeface="Calibri"/>
                        <a:cs typeface="Times New Roman"/>
                      </a:endParaRPr>
                    </a:p>
                  </a:txBody>
                  <a:tcPr marL="68580" marR="68580" marT="0" marB="0"/>
                </a:tc>
                <a:tc>
                  <a:txBody>
                    <a:bodyPr/>
                    <a:lstStyle/>
                    <a:p>
                      <a:pPr>
                        <a:lnSpc>
                          <a:spcPct val="115000"/>
                        </a:lnSpc>
                        <a:spcAft>
                          <a:spcPts val="0"/>
                        </a:spcAft>
                      </a:pPr>
                      <a:r>
                        <a:rPr lang="sl-SI" sz="1600" dirty="0">
                          <a:effectLst/>
                        </a:rPr>
                        <a:t>zaposlenih</a:t>
                      </a:r>
                      <a:endParaRPr lang="sl-SI" sz="1600" dirty="0">
                        <a:effectLst/>
                        <a:latin typeface="Calibri"/>
                        <a:ea typeface="Calibri"/>
                        <a:cs typeface="Times New Roman"/>
                      </a:endParaRPr>
                    </a:p>
                  </a:txBody>
                  <a:tcPr marL="68580" marR="68580" marT="0" marB="0"/>
                </a:tc>
                <a:tc>
                  <a:txBody>
                    <a:bodyPr/>
                    <a:lstStyle/>
                    <a:p>
                      <a:pPr>
                        <a:lnSpc>
                          <a:spcPct val="115000"/>
                        </a:lnSpc>
                        <a:spcAft>
                          <a:spcPts val="0"/>
                        </a:spcAft>
                      </a:pPr>
                      <a:r>
                        <a:rPr lang="sl-SI" sz="1600" dirty="0">
                          <a:effectLst/>
                        </a:rPr>
                        <a:t>/1000 akt</a:t>
                      </a:r>
                      <a:endParaRPr lang="sl-SI" sz="1600" dirty="0">
                        <a:effectLst/>
                        <a:latin typeface="Calibri"/>
                        <a:ea typeface="Calibri"/>
                        <a:cs typeface="Times New Roman"/>
                      </a:endParaRPr>
                    </a:p>
                  </a:txBody>
                  <a:tcPr marL="68580" marR="68580" marT="0" marB="0"/>
                </a:tc>
                <a:tc>
                  <a:txBody>
                    <a:bodyPr/>
                    <a:lstStyle/>
                    <a:p>
                      <a:pPr>
                        <a:lnSpc>
                          <a:spcPct val="115000"/>
                        </a:lnSpc>
                        <a:spcAft>
                          <a:spcPts val="0"/>
                        </a:spcAft>
                      </a:pPr>
                      <a:r>
                        <a:rPr lang="sl-SI" sz="1600" dirty="0" smtClean="0">
                          <a:effectLst/>
                        </a:rPr>
                        <a:t>raz-</a:t>
                      </a:r>
                      <a:r>
                        <a:rPr lang="sl-SI" sz="1600" dirty="0" err="1" smtClean="0">
                          <a:effectLst/>
                        </a:rPr>
                        <a:t>merje</a:t>
                      </a:r>
                      <a:endParaRPr lang="sl-SI" sz="1600" dirty="0">
                        <a:effectLst/>
                        <a:latin typeface="Calibri"/>
                        <a:ea typeface="Calibri"/>
                        <a:cs typeface="Times New Roman"/>
                      </a:endParaRPr>
                    </a:p>
                  </a:txBody>
                  <a:tcPr marL="68580" marR="68580" marT="0" marB="0"/>
                </a:tc>
              </a:tr>
              <a:tr h="583821">
                <a:tc>
                  <a:txBody>
                    <a:bodyPr/>
                    <a:lstStyle/>
                    <a:p>
                      <a:pPr>
                        <a:lnSpc>
                          <a:spcPct val="115000"/>
                        </a:lnSpc>
                        <a:spcAft>
                          <a:spcPts val="0"/>
                        </a:spcAft>
                      </a:pPr>
                      <a:r>
                        <a:rPr lang="sl-SI" sz="1600" dirty="0">
                          <a:effectLst/>
                        </a:rPr>
                        <a:t>VDC</a:t>
                      </a:r>
                      <a:endParaRPr lang="sl-SI" sz="1600" dirty="0">
                        <a:effectLst/>
                        <a:latin typeface="Calibri"/>
                        <a:ea typeface="Calibri"/>
                        <a:cs typeface="Times New Roman"/>
                      </a:endParaRPr>
                    </a:p>
                  </a:txBody>
                  <a:tcPr marL="68580" marR="68580" marT="0" marB="0"/>
                </a:tc>
                <a:tc>
                  <a:txBody>
                    <a:bodyPr/>
                    <a:lstStyle/>
                    <a:p>
                      <a:pPr>
                        <a:lnSpc>
                          <a:spcPct val="115000"/>
                        </a:lnSpc>
                        <a:spcAft>
                          <a:spcPts val="0"/>
                        </a:spcAft>
                      </a:pPr>
                      <a:r>
                        <a:rPr lang="sl-SI" sz="1600" dirty="0">
                          <a:effectLst/>
                        </a:rPr>
                        <a:t>37</a:t>
                      </a:r>
                      <a:endParaRPr lang="sl-SI" sz="1600" dirty="0">
                        <a:effectLst/>
                        <a:latin typeface="Calibri"/>
                        <a:ea typeface="Calibri"/>
                        <a:cs typeface="Times New Roman"/>
                      </a:endParaRPr>
                    </a:p>
                  </a:txBody>
                  <a:tcPr marL="68580" marR="68580" marT="0" marB="0"/>
                </a:tc>
                <a:tc>
                  <a:txBody>
                    <a:bodyPr/>
                    <a:lstStyle/>
                    <a:p>
                      <a:pPr algn="r">
                        <a:lnSpc>
                          <a:spcPct val="115000"/>
                        </a:lnSpc>
                        <a:spcAft>
                          <a:spcPts val="0"/>
                        </a:spcAft>
                      </a:pPr>
                      <a:r>
                        <a:rPr lang="sl-SI" sz="1600" dirty="0" smtClean="0">
                          <a:effectLst/>
                        </a:rPr>
                        <a:t>3.200</a:t>
                      </a:r>
                      <a:endParaRPr lang="sl-SI" sz="1600" dirty="0">
                        <a:effectLst/>
                        <a:latin typeface="Calibri"/>
                        <a:ea typeface="Calibri"/>
                        <a:cs typeface="Times New Roman"/>
                      </a:endParaRPr>
                    </a:p>
                  </a:txBody>
                  <a:tcPr marL="68580" marR="68580" marT="0" marB="0"/>
                </a:tc>
                <a:tc>
                  <a:txBody>
                    <a:bodyPr/>
                    <a:lstStyle/>
                    <a:p>
                      <a:pPr algn="r">
                        <a:lnSpc>
                          <a:spcPct val="115000"/>
                        </a:lnSpc>
                        <a:spcAft>
                          <a:spcPts val="0"/>
                        </a:spcAft>
                      </a:pPr>
                      <a:r>
                        <a:rPr lang="sl-SI" sz="1600" dirty="0">
                          <a:effectLst/>
                        </a:rPr>
                        <a:t>86,5</a:t>
                      </a:r>
                      <a:endParaRPr lang="sl-SI" sz="1600" dirty="0">
                        <a:effectLst/>
                        <a:latin typeface="Calibri"/>
                        <a:ea typeface="Calibri"/>
                        <a:cs typeface="Times New Roman"/>
                      </a:endParaRPr>
                    </a:p>
                  </a:txBody>
                  <a:tcPr marL="68580" marR="68580" marT="0" marB="0"/>
                </a:tc>
                <a:tc>
                  <a:txBody>
                    <a:bodyPr/>
                    <a:lstStyle/>
                    <a:p>
                      <a:pPr algn="r">
                        <a:lnSpc>
                          <a:spcPct val="115000"/>
                        </a:lnSpc>
                        <a:spcAft>
                          <a:spcPts val="0"/>
                        </a:spcAft>
                      </a:pPr>
                      <a:r>
                        <a:rPr lang="sl-SI" sz="1600" dirty="0">
                          <a:effectLst/>
                        </a:rPr>
                        <a:t>1,55</a:t>
                      </a:r>
                      <a:endParaRPr lang="sl-SI" sz="1600" dirty="0">
                        <a:effectLst/>
                        <a:latin typeface="Calibri"/>
                        <a:ea typeface="Calibri"/>
                        <a:cs typeface="Times New Roman"/>
                      </a:endParaRPr>
                    </a:p>
                  </a:txBody>
                  <a:tcPr marL="68580" marR="68580" marT="0" marB="0"/>
                </a:tc>
                <a:tc>
                  <a:txBody>
                    <a:bodyPr/>
                    <a:lstStyle/>
                    <a:p>
                      <a:pPr algn="r">
                        <a:lnSpc>
                          <a:spcPct val="115000"/>
                        </a:lnSpc>
                        <a:spcAft>
                          <a:spcPts val="0"/>
                        </a:spcAft>
                      </a:pPr>
                      <a:r>
                        <a:rPr lang="sl-SI" sz="1600" dirty="0">
                          <a:effectLst/>
                        </a:rPr>
                        <a:t>1036</a:t>
                      </a:r>
                      <a:endParaRPr lang="sl-SI" sz="1600" dirty="0">
                        <a:effectLst/>
                        <a:latin typeface="Calibri"/>
                        <a:ea typeface="Calibri"/>
                        <a:cs typeface="Times New Roman"/>
                      </a:endParaRPr>
                    </a:p>
                  </a:txBody>
                  <a:tcPr marL="68580" marR="68580" marT="0" marB="0"/>
                </a:tc>
                <a:tc>
                  <a:txBody>
                    <a:bodyPr/>
                    <a:lstStyle/>
                    <a:p>
                      <a:pPr algn="r">
                        <a:lnSpc>
                          <a:spcPct val="115000"/>
                        </a:lnSpc>
                        <a:spcAft>
                          <a:spcPts val="0"/>
                        </a:spcAft>
                      </a:pPr>
                      <a:r>
                        <a:rPr lang="sl-SI" sz="1600" dirty="0">
                          <a:effectLst/>
                        </a:rPr>
                        <a:t>1,30</a:t>
                      </a:r>
                      <a:endParaRPr lang="sl-SI" sz="1600" dirty="0">
                        <a:effectLst/>
                        <a:latin typeface="Calibri"/>
                        <a:ea typeface="Calibri"/>
                        <a:cs typeface="Times New Roman"/>
                      </a:endParaRPr>
                    </a:p>
                  </a:txBody>
                  <a:tcPr marL="68580" marR="68580" marT="0" marB="0"/>
                </a:tc>
                <a:tc>
                  <a:txBody>
                    <a:bodyPr/>
                    <a:lstStyle/>
                    <a:p>
                      <a:pPr algn="r">
                        <a:lnSpc>
                          <a:spcPct val="115000"/>
                        </a:lnSpc>
                        <a:spcAft>
                          <a:spcPts val="0"/>
                        </a:spcAft>
                      </a:pPr>
                      <a:r>
                        <a:rPr lang="sl-SI" sz="1600" dirty="0">
                          <a:effectLst/>
                        </a:rPr>
                        <a:t>3,09</a:t>
                      </a:r>
                      <a:endParaRPr lang="sl-SI" sz="1600" dirty="0">
                        <a:effectLst/>
                        <a:latin typeface="Calibri"/>
                        <a:ea typeface="Calibri"/>
                        <a:cs typeface="Times New Roman"/>
                      </a:endParaRPr>
                    </a:p>
                  </a:txBody>
                  <a:tcPr marL="68580" marR="68580" marT="0" marB="0"/>
                </a:tc>
              </a:tr>
              <a:tr h="583821">
                <a:tc>
                  <a:txBody>
                    <a:bodyPr/>
                    <a:lstStyle/>
                    <a:p>
                      <a:pPr>
                        <a:lnSpc>
                          <a:spcPct val="115000"/>
                        </a:lnSpc>
                        <a:spcAft>
                          <a:spcPts val="0"/>
                        </a:spcAft>
                      </a:pPr>
                      <a:r>
                        <a:rPr lang="sl-SI" sz="1600" dirty="0">
                          <a:effectLst/>
                        </a:rPr>
                        <a:t>CUDV</a:t>
                      </a:r>
                      <a:endParaRPr lang="sl-SI" sz="1600" dirty="0">
                        <a:effectLst/>
                        <a:latin typeface="Calibri"/>
                        <a:ea typeface="Calibri"/>
                        <a:cs typeface="Times New Roman"/>
                      </a:endParaRPr>
                    </a:p>
                  </a:txBody>
                  <a:tcPr marL="68580" marR="68580" marT="0" marB="0"/>
                </a:tc>
                <a:tc>
                  <a:txBody>
                    <a:bodyPr/>
                    <a:lstStyle/>
                    <a:p>
                      <a:pPr>
                        <a:lnSpc>
                          <a:spcPct val="115000"/>
                        </a:lnSpc>
                        <a:spcAft>
                          <a:spcPts val="0"/>
                        </a:spcAft>
                      </a:pPr>
                      <a:r>
                        <a:rPr lang="sl-SI" sz="1600" dirty="0">
                          <a:effectLst/>
                        </a:rPr>
                        <a:t>5</a:t>
                      </a:r>
                      <a:endParaRPr lang="sl-SI" sz="1600" dirty="0">
                        <a:effectLst/>
                        <a:latin typeface="Calibri"/>
                        <a:ea typeface="Calibri"/>
                        <a:cs typeface="Times New Roman"/>
                      </a:endParaRPr>
                    </a:p>
                  </a:txBody>
                  <a:tcPr marL="68580" marR="68580" marT="0" marB="0"/>
                </a:tc>
                <a:tc>
                  <a:txBody>
                    <a:bodyPr/>
                    <a:lstStyle/>
                    <a:p>
                      <a:pPr algn="r">
                        <a:lnSpc>
                          <a:spcPct val="115000"/>
                        </a:lnSpc>
                        <a:spcAft>
                          <a:spcPts val="0"/>
                        </a:spcAft>
                      </a:pPr>
                      <a:r>
                        <a:rPr lang="sl-SI" sz="1600" dirty="0" smtClean="0">
                          <a:effectLst/>
                        </a:rPr>
                        <a:t>1.403</a:t>
                      </a:r>
                      <a:endParaRPr lang="sl-SI" sz="1600" dirty="0">
                        <a:effectLst/>
                        <a:latin typeface="Calibri"/>
                        <a:ea typeface="Calibri"/>
                        <a:cs typeface="Times New Roman"/>
                      </a:endParaRPr>
                    </a:p>
                  </a:txBody>
                  <a:tcPr marL="68580" marR="68580" marT="0" marB="0"/>
                </a:tc>
                <a:tc>
                  <a:txBody>
                    <a:bodyPr/>
                    <a:lstStyle/>
                    <a:p>
                      <a:pPr algn="r">
                        <a:lnSpc>
                          <a:spcPct val="115000"/>
                        </a:lnSpc>
                        <a:spcAft>
                          <a:spcPts val="0"/>
                        </a:spcAft>
                      </a:pPr>
                      <a:r>
                        <a:rPr lang="sl-SI" sz="1600" dirty="0">
                          <a:effectLst/>
                        </a:rPr>
                        <a:t>280,6</a:t>
                      </a:r>
                      <a:endParaRPr lang="sl-SI" sz="1600" dirty="0">
                        <a:effectLst/>
                        <a:latin typeface="Calibri"/>
                        <a:ea typeface="Calibri"/>
                        <a:cs typeface="Times New Roman"/>
                      </a:endParaRPr>
                    </a:p>
                  </a:txBody>
                  <a:tcPr marL="68580" marR="68580" marT="0" marB="0"/>
                </a:tc>
                <a:tc>
                  <a:txBody>
                    <a:bodyPr/>
                    <a:lstStyle/>
                    <a:p>
                      <a:pPr algn="r">
                        <a:lnSpc>
                          <a:spcPct val="115000"/>
                        </a:lnSpc>
                        <a:spcAft>
                          <a:spcPts val="0"/>
                        </a:spcAft>
                      </a:pPr>
                      <a:r>
                        <a:rPr lang="sl-SI" sz="1600" dirty="0">
                          <a:effectLst/>
                        </a:rPr>
                        <a:t>0,68</a:t>
                      </a:r>
                      <a:endParaRPr lang="sl-SI" sz="1600" dirty="0">
                        <a:effectLst/>
                        <a:latin typeface="Calibri"/>
                        <a:ea typeface="Calibri"/>
                        <a:cs typeface="Times New Roman"/>
                      </a:endParaRPr>
                    </a:p>
                  </a:txBody>
                  <a:tcPr marL="68580" marR="68580" marT="0" marB="0"/>
                </a:tc>
                <a:tc>
                  <a:txBody>
                    <a:bodyPr/>
                    <a:lstStyle/>
                    <a:p>
                      <a:pPr algn="r">
                        <a:lnSpc>
                          <a:spcPct val="115000"/>
                        </a:lnSpc>
                        <a:spcAft>
                          <a:spcPts val="0"/>
                        </a:spcAft>
                      </a:pPr>
                      <a:r>
                        <a:rPr lang="sl-SI" sz="1600" dirty="0">
                          <a:effectLst/>
                        </a:rPr>
                        <a:t>1305,75  </a:t>
                      </a:r>
                      <a:endParaRPr lang="sl-SI" sz="1600" dirty="0">
                        <a:effectLst/>
                        <a:latin typeface="Calibri"/>
                        <a:ea typeface="Calibri"/>
                        <a:cs typeface="Times New Roman"/>
                      </a:endParaRPr>
                    </a:p>
                  </a:txBody>
                  <a:tcPr marL="68580" marR="68580" marT="0" marB="0"/>
                </a:tc>
                <a:tc>
                  <a:txBody>
                    <a:bodyPr/>
                    <a:lstStyle/>
                    <a:p>
                      <a:pPr algn="r">
                        <a:lnSpc>
                          <a:spcPct val="115000"/>
                        </a:lnSpc>
                        <a:spcAft>
                          <a:spcPts val="0"/>
                        </a:spcAft>
                      </a:pPr>
                      <a:r>
                        <a:rPr lang="sl-SI" sz="1600" dirty="0">
                          <a:effectLst/>
                        </a:rPr>
                        <a:t>1,64</a:t>
                      </a:r>
                      <a:endParaRPr lang="sl-SI" sz="1600" dirty="0">
                        <a:effectLst/>
                        <a:latin typeface="Calibri"/>
                        <a:ea typeface="Calibri"/>
                        <a:cs typeface="Times New Roman"/>
                      </a:endParaRPr>
                    </a:p>
                  </a:txBody>
                  <a:tcPr marL="68580" marR="68580" marT="0" marB="0"/>
                </a:tc>
                <a:tc>
                  <a:txBody>
                    <a:bodyPr/>
                    <a:lstStyle/>
                    <a:p>
                      <a:pPr algn="r">
                        <a:lnSpc>
                          <a:spcPct val="115000"/>
                        </a:lnSpc>
                        <a:spcAft>
                          <a:spcPts val="0"/>
                        </a:spcAft>
                      </a:pPr>
                      <a:r>
                        <a:rPr lang="sl-SI" sz="1600" dirty="0">
                          <a:effectLst/>
                        </a:rPr>
                        <a:t>1,07</a:t>
                      </a:r>
                      <a:endParaRPr lang="sl-SI" sz="1600" dirty="0">
                        <a:effectLst/>
                        <a:latin typeface="Calibri"/>
                        <a:ea typeface="Calibri"/>
                        <a:cs typeface="Times New Roman"/>
                      </a:endParaRPr>
                    </a:p>
                  </a:txBody>
                  <a:tcPr marL="68580" marR="68580" marT="0" marB="0"/>
                </a:tc>
              </a:tr>
              <a:tr h="583821">
                <a:tc>
                  <a:txBody>
                    <a:bodyPr/>
                    <a:lstStyle/>
                    <a:p>
                      <a:pPr>
                        <a:lnSpc>
                          <a:spcPct val="115000"/>
                        </a:lnSpc>
                        <a:spcAft>
                          <a:spcPts val="0"/>
                        </a:spcAft>
                      </a:pPr>
                      <a:r>
                        <a:rPr lang="sl-SI" sz="1600" dirty="0" smtClean="0">
                          <a:effectLst/>
                        </a:rPr>
                        <a:t>POS+ KOM</a:t>
                      </a:r>
                      <a:endParaRPr lang="sl-SI" sz="1600" dirty="0">
                        <a:effectLst/>
                        <a:latin typeface="Calibri"/>
                        <a:ea typeface="Calibri"/>
                        <a:cs typeface="Times New Roman"/>
                      </a:endParaRPr>
                    </a:p>
                  </a:txBody>
                  <a:tcPr marL="68580" marR="68580" marT="0" marB="0"/>
                </a:tc>
                <a:tc>
                  <a:txBody>
                    <a:bodyPr/>
                    <a:lstStyle/>
                    <a:p>
                      <a:pPr>
                        <a:lnSpc>
                          <a:spcPct val="115000"/>
                        </a:lnSpc>
                        <a:spcAft>
                          <a:spcPts val="0"/>
                        </a:spcAft>
                      </a:pPr>
                      <a:r>
                        <a:rPr lang="sl-SI" sz="1600" dirty="0">
                          <a:effectLst/>
                        </a:rPr>
                        <a:t>5+6</a:t>
                      </a:r>
                      <a:endParaRPr lang="sl-SI" sz="1600" dirty="0">
                        <a:effectLst/>
                        <a:latin typeface="Calibri"/>
                        <a:ea typeface="Calibri"/>
                        <a:cs typeface="Times New Roman"/>
                      </a:endParaRPr>
                    </a:p>
                  </a:txBody>
                  <a:tcPr marL="68580" marR="68580" marT="0" marB="0"/>
                </a:tc>
                <a:tc>
                  <a:txBody>
                    <a:bodyPr/>
                    <a:lstStyle/>
                    <a:p>
                      <a:pPr algn="r">
                        <a:lnSpc>
                          <a:spcPct val="115000"/>
                        </a:lnSpc>
                        <a:spcAft>
                          <a:spcPts val="0"/>
                        </a:spcAft>
                      </a:pPr>
                      <a:r>
                        <a:rPr lang="sl-SI" sz="1600" dirty="0" smtClean="0">
                          <a:effectLst/>
                        </a:rPr>
                        <a:t>2.271</a:t>
                      </a:r>
                      <a:endParaRPr lang="sl-SI" sz="1600" dirty="0">
                        <a:effectLst/>
                        <a:latin typeface="Calibri"/>
                        <a:ea typeface="Calibri"/>
                        <a:cs typeface="Times New Roman"/>
                      </a:endParaRPr>
                    </a:p>
                  </a:txBody>
                  <a:tcPr marL="68580" marR="68580" marT="0" marB="0"/>
                </a:tc>
                <a:tc>
                  <a:txBody>
                    <a:bodyPr/>
                    <a:lstStyle/>
                    <a:p>
                      <a:pPr algn="r">
                        <a:lnSpc>
                          <a:spcPct val="115000"/>
                        </a:lnSpc>
                        <a:spcAft>
                          <a:spcPts val="0"/>
                        </a:spcAft>
                      </a:pPr>
                      <a:r>
                        <a:rPr lang="sl-SI" sz="1600" dirty="0">
                          <a:effectLst/>
                        </a:rPr>
                        <a:t>206,45</a:t>
                      </a:r>
                      <a:endParaRPr lang="sl-SI" sz="1600" dirty="0">
                        <a:effectLst/>
                        <a:latin typeface="Calibri"/>
                        <a:ea typeface="Calibri"/>
                        <a:cs typeface="Times New Roman"/>
                      </a:endParaRPr>
                    </a:p>
                  </a:txBody>
                  <a:tcPr marL="68580" marR="68580" marT="0" marB="0"/>
                </a:tc>
                <a:tc>
                  <a:txBody>
                    <a:bodyPr/>
                    <a:lstStyle/>
                    <a:p>
                      <a:pPr algn="r">
                        <a:lnSpc>
                          <a:spcPct val="115000"/>
                        </a:lnSpc>
                        <a:spcAft>
                          <a:spcPts val="0"/>
                        </a:spcAft>
                      </a:pPr>
                      <a:r>
                        <a:rPr lang="sl-SI" sz="1600" dirty="0">
                          <a:effectLst/>
                        </a:rPr>
                        <a:t>1,10</a:t>
                      </a:r>
                      <a:endParaRPr lang="sl-SI" sz="1600" dirty="0">
                        <a:effectLst/>
                        <a:latin typeface="Calibri"/>
                        <a:ea typeface="Calibri"/>
                        <a:cs typeface="Times New Roman"/>
                      </a:endParaRPr>
                    </a:p>
                  </a:txBody>
                  <a:tcPr marL="68580" marR="68580" marT="0" marB="0"/>
                </a:tc>
                <a:tc>
                  <a:txBody>
                    <a:bodyPr/>
                    <a:lstStyle/>
                    <a:p>
                      <a:pPr algn="r">
                        <a:lnSpc>
                          <a:spcPct val="115000"/>
                        </a:lnSpc>
                        <a:spcAft>
                          <a:spcPts val="0"/>
                        </a:spcAft>
                      </a:pPr>
                      <a:r>
                        <a:rPr lang="sl-SI" sz="1600" dirty="0">
                          <a:effectLst/>
                        </a:rPr>
                        <a:t>1303,5</a:t>
                      </a:r>
                      <a:endParaRPr lang="sl-SI" sz="1600" dirty="0">
                        <a:effectLst/>
                        <a:latin typeface="Calibri"/>
                        <a:ea typeface="Calibri"/>
                        <a:cs typeface="Times New Roman"/>
                      </a:endParaRPr>
                    </a:p>
                  </a:txBody>
                  <a:tcPr marL="68580" marR="68580" marT="0" marB="0"/>
                </a:tc>
                <a:tc>
                  <a:txBody>
                    <a:bodyPr/>
                    <a:lstStyle/>
                    <a:p>
                      <a:pPr algn="r">
                        <a:lnSpc>
                          <a:spcPct val="115000"/>
                        </a:lnSpc>
                        <a:spcAft>
                          <a:spcPts val="0"/>
                        </a:spcAft>
                      </a:pPr>
                      <a:r>
                        <a:rPr lang="sl-SI" sz="1600" dirty="0">
                          <a:effectLst/>
                        </a:rPr>
                        <a:t>1,63</a:t>
                      </a:r>
                      <a:endParaRPr lang="sl-SI" sz="1600" dirty="0">
                        <a:effectLst/>
                        <a:latin typeface="Calibri"/>
                        <a:ea typeface="Calibri"/>
                        <a:cs typeface="Times New Roman"/>
                      </a:endParaRPr>
                    </a:p>
                  </a:txBody>
                  <a:tcPr marL="68580" marR="68580" marT="0" marB="0"/>
                </a:tc>
                <a:tc>
                  <a:txBody>
                    <a:bodyPr/>
                    <a:lstStyle/>
                    <a:p>
                      <a:pPr algn="r">
                        <a:lnSpc>
                          <a:spcPct val="115000"/>
                        </a:lnSpc>
                        <a:spcAft>
                          <a:spcPts val="0"/>
                        </a:spcAft>
                      </a:pPr>
                      <a:r>
                        <a:rPr lang="sl-SI" sz="1600" dirty="0">
                          <a:effectLst/>
                        </a:rPr>
                        <a:t>1,74</a:t>
                      </a:r>
                      <a:endParaRPr lang="sl-SI" sz="1600" dirty="0">
                        <a:effectLst/>
                        <a:latin typeface="Calibri"/>
                        <a:ea typeface="Calibri"/>
                        <a:cs typeface="Times New Roman"/>
                      </a:endParaRPr>
                    </a:p>
                  </a:txBody>
                  <a:tcPr marL="68580" marR="68580" marT="0" marB="0"/>
                </a:tc>
              </a:tr>
              <a:tr h="583821">
                <a:tc>
                  <a:txBody>
                    <a:bodyPr/>
                    <a:lstStyle/>
                    <a:p>
                      <a:pPr>
                        <a:lnSpc>
                          <a:spcPct val="115000"/>
                        </a:lnSpc>
                        <a:spcAft>
                          <a:spcPts val="0"/>
                        </a:spcAft>
                      </a:pPr>
                      <a:r>
                        <a:rPr lang="sl-SI" sz="1600" dirty="0">
                          <a:effectLst/>
                        </a:rPr>
                        <a:t>DSO</a:t>
                      </a:r>
                      <a:endParaRPr lang="sl-SI" sz="1600" dirty="0">
                        <a:effectLst/>
                        <a:latin typeface="Calibri"/>
                        <a:ea typeface="Calibri"/>
                        <a:cs typeface="Times New Roman"/>
                      </a:endParaRPr>
                    </a:p>
                  </a:txBody>
                  <a:tcPr marL="68580" marR="68580" marT="0" marB="0"/>
                </a:tc>
                <a:tc>
                  <a:txBody>
                    <a:bodyPr/>
                    <a:lstStyle/>
                    <a:p>
                      <a:pPr>
                        <a:lnSpc>
                          <a:spcPct val="115000"/>
                        </a:lnSpc>
                        <a:spcAft>
                          <a:spcPts val="0"/>
                        </a:spcAft>
                      </a:pPr>
                      <a:r>
                        <a:rPr lang="sl-SI" sz="1600" dirty="0">
                          <a:effectLst/>
                        </a:rPr>
                        <a:t>93</a:t>
                      </a:r>
                      <a:endParaRPr lang="sl-SI" sz="1600" dirty="0">
                        <a:effectLst/>
                        <a:latin typeface="Calibri"/>
                        <a:ea typeface="Calibri"/>
                        <a:cs typeface="Times New Roman"/>
                      </a:endParaRPr>
                    </a:p>
                  </a:txBody>
                  <a:tcPr marL="68580" marR="68580" marT="0" marB="0"/>
                </a:tc>
                <a:tc>
                  <a:txBody>
                    <a:bodyPr/>
                    <a:lstStyle/>
                    <a:p>
                      <a:pPr algn="r">
                        <a:lnSpc>
                          <a:spcPct val="115000"/>
                        </a:lnSpc>
                        <a:spcAft>
                          <a:spcPts val="0"/>
                        </a:spcAft>
                      </a:pPr>
                      <a:r>
                        <a:rPr lang="sl-SI" sz="1600" dirty="0">
                          <a:effectLst/>
                        </a:rPr>
                        <a:t>17.429</a:t>
                      </a:r>
                      <a:endParaRPr lang="sl-SI" sz="1600" dirty="0">
                        <a:effectLst/>
                        <a:latin typeface="Calibri"/>
                        <a:ea typeface="Calibri"/>
                        <a:cs typeface="Times New Roman"/>
                      </a:endParaRPr>
                    </a:p>
                  </a:txBody>
                  <a:tcPr marL="68580" marR="68580" marT="0" marB="0"/>
                </a:tc>
                <a:tc>
                  <a:txBody>
                    <a:bodyPr/>
                    <a:lstStyle/>
                    <a:p>
                      <a:pPr algn="r">
                        <a:lnSpc>
                          <a:spcPct val="115000"/>
                        </a:lnSpc>
                        <a:spcAft>
                          <a:spcPts val="0"/>
                        </a:spcAft>
                      </a:pPr>
                      <a:r>
                        <a:rPr lang="sl-SI" sz="1600" dirty="0">
                          <a:effectLst/>
                        </a:rPr>
                        <a:t>187,41</a:t>
                      </a:r>
                      <a:endParaRPr lang="sl-SI" sz="1600" dirty="0">
                        <a:effectLst/>
                        <a:latin typeface="Calibri"/>
                        <a:ea typeface="Calibri"/>
                        <a:cs typeface="Times New Roman"/>
                      </a:endParaRPr>
                    </a:p>
                  </a:txBody>
                  <a:tcPr marL="68580" marR="68580" marT="0" marB="0"/>
                </a:tc>
                <a:tc>
                  <a:txBody>
                    <a:bodyPr/>
                    <a:lstStyle/>
                    <a:p>
                      <a:pPr algn="r">
                        <a:lnSpc>
                          <a:spcPct val="115000"/>
                        </a:lnSpc>
                        <a:spcAft>
                          <a:spcPts val="0"/>
                        </a:spcAft>
                      </a:pPr>
                      <a:r>
                        <a:rPr lang="sl-SI" sz="1600" dirty="0">
                          <a:effectLst/>
                        </a:rPr>
                        <a:t>8,46</a:t>
                      </a:r>
                      <a:endParaRPr lang="sl-SI" sz="1600" dirty="0">
                        <a:effectLst/>
                        <a:latin typeface="Calibri"/>
                        <a:ea typeface="Calibri"/>
                        <a:cs typeface="Times New Roman"/>
                      </a:endParaRPr>
                    </a:p>
                  </a:txBody>
                  <a:tcPr marL="68580" marR="68580" marT="0" marB="0"/>
                </a:tc>
                <a:tc>
                  <a:txBody>
                    <a:bodyPr/>
                    <a:lstStyle/>
                    <a:p>
                      <a:pPr algn="r">
                        <a:lnSpc>
                          <a:spcPct val="115000"/>
                        </a:lnSpc>
                        <a:spcAft>
                          <a:spcPts val="0"/>
                        </a:spcAft>
                      </a:pPr>
                      <a:r>
                        <a:rPr lang="sl-SI" sz="1600" dirty="0">
                          <a:effectLst/>
                        </a:rPr>
                        <a:t>8.639,3</a:t>
                      </a:r>
                      <a:endParaRPr lang="sl-SI" sz="1600" dirty="0">
                        <a:effectLst/>
                        <a:latin typeface="Calibri"/>
                        <a:ea typeface="Calibri"/>
                        <a:cs typeface="Times New Roman"/>
                      </a:endParaRPr>
                    </a:p>
                  </a:txBody>
                  <a:tcPr marL="68580" marR="68580" marT="0" marB="0"/>
                </a:tc>
                <a:tc>
                  <a:txBody>
                    <a:bodyPr/>
                    <a:lstStyle/>
                    <a:p>
                      <a:pPr algn="r">
                        <a:lnSpc>
                          <a:spcPct val="115000"/>
                        </a:lnSpc>
                        <a:spcAft>
                          <a:spcPts val="0"/>
                        </a:spcAft>
                      </a:pPr>
                      <a:r>
                        <a:rPr lang="sl-SI" sz="1600" dirty="0">
                          <a:effectLst/>
                        </a:rPr>
                        <a:t>10,8</a:t>
                      </a:r>
                      <a:endParaRPr lang="sl-SI" sz="1600" dirty="0">
                        <a:effectLst/>
                        <a:latin typeface="Calibri"/>
                        <a:ea typeface="Calibri"/>
                        <a:cs typeface="Times New Roman"/>
                      </a:endParaRPr>
                    </a:p>
                  </a:txBody>
                  <a:tcPr marL="68580" marR="68580" marT="0" marB="0"/>
                </a:tc>
                <a:tc>
                  <a:txBody>
                    <a:bodyPr/>
                    <a:lstStyle/>
                    <a:p>
                      <a:pPr algn="r">
                        <a:lnSpc>
                          <a:spcPct val="115000"/>
                        </a:lnSpc>
                        <a:spcAft>
                          <a:spcPts val="0"/>
                        </a:spcAft>
                      </a:pPr>
                      <a:r>
                        <a:rPr lang="sl-SI" sz="1600" dirty="0">
                          <a:effectLst/>
                        </a:rPr>
                        <a:t>2,02</a:t>
                      </a:r>
                      <a:endParaRPr lang="sl-SI" sz="1600" dirty="0">
                        <a:effectLst/>
                        <a:latin typeface="Calibri"/>
                        <a:ea typeface="Calibri"/>
                        <a:cs typeface="Times New Roman"/>
                      </a:endParaRPr>
                    </a:p>
                  </a:txBody>
                  <a:tcPr marL="68580" marR="68580" marT="0" marB="0"/>
                </a:tc>
              </a:tr>
              <a:tr h="583821">
                <a:tc>
                  <a:txBody>
                    <a:bodyPr/>
                    <a:lstStyle/>
                    <a:p>
                      <a:pPr>
                        <a:lnSpc>
                          <a:spcPct val="115000"/>
                        </a:lnSpc>
                        <a:spcAft>
                          <a:spcPts val="0"/>
                        </a:spcAft>
                      </a:pPr>
                      <a:r>
                        <a:rPr lang="sl-SI" sz="1600" dirty="0" smtClean="0">
                          <a:effectLst/>
                        </a:rPr>
                        <a:t>skupaj </a:t>
                      </a:r>
                      <a:r>
                        <a:rPr lang="sl-SI" sz="1600" dirty="0">
                          <a:effectLst/>
                        </a:rPr>
                        <a:t>SV</a:t>
                      </a:r>
                      <a:endParaRPr lang="sl-SI" sz="1600" dirty="0">
                        <a:effectLst/>
                        <a:latin typeface="Calibri"/>
                        <a:ea typeface="Calibri"/>
                        <a:cs typeface="Times New Roman"/>
                      </a:endParaRPr>
                    </a:p>
                  </a:txBody>
                  <a:tcPr marL="68580" marR="68580" marT="0" marB="0"/>
                </a:tc>
                <a:tc>
                  <a:txBody>
                    <a:bodyPr/>
                    <a:lstStyle/>
                    <a:p>
                      <a:pPr>
                        <a:lnSpc>
                          <a:spcPct val="115000"/>
                        </a:lnSpc>
                        <a:spcAft>
                          <a:spcPts val="0"/>
                        </a:spcAft>
                      </a:pPr>
                      <a:r>
                        <a:rPr lang="sl-SI" sz="1600" dirty="0">
                          <a:effectLst/>
                        </a:rPr>
                        <a:t>146</a:t>
                      </a:r>
                      <a:endParaRPr lang="sl-SI" sz="1600" dirty="0">
                        <a:effectLst/>
                        <a:latin typeface="Calibri"/>
                        <a:ea typeface="Calibri"/>
                        <a:cs typeface="Times New Roman"/>
                      </a:endParaRPr>
                    </a:p>
                  </a:txBody>
                  <a:tcPr marL="68580" marR="68580" marT="0" marB="0"/>
                </a:tc>
                <a:tc>
                  <a:txBody>
                    <a:bodyPr/>
                    <a:lstStyle/>
                    <a:p>
                      <a:pPr algn="r">
                        <a:lnSpc>
                          <a:spcPct val="115000"/>
                        </a:lnSpc>
                        <a:spcAft>
                          <a:spcPts val="0"/>
                        </a:spcAft>
                      </a:pPr>
                      <a:r>
                        <a:rPr lang="sl-SI" sz="1600" dirty="0">
                          <a:effectLst/>
                        </a:rPr>
                        <a:t>24.303</a:t>
                      </a:r>
                      <a:endParaRPr lang="sl-SI" sz="1600" dirty="0">
                        <a:effectLst/>
                        <a:latin typeface="Calibri"/>
                        <a:ea typeface="Calibri"/>
                        <a:cs typeface="Times New Roman"/>
                      </a:endParaRPr>
                    </a:p>
                  </a:txBody>
                  <a:tcPr marL="68580" marR="68580" marT="0" marB="0"/>
                </a:tc>
                <a:tc>
                  <a:txBody>
                    <a:bodyPr/>
                    <a:lstStyle/>
                    <a:p>
                      <a:pPr algn="r">
                        <a:lnSpc>
                          <a:spcPct val="115000"/>
                        </a:lnSpc>
                        <a:spcAft>
                          <a:spcPts val="0"/>
                        </a:spcAft>
                      </a:pPr>
                      <a:r>
                        <a:rPr lang="sl-SI" sz="1600" dirty="0">
                          <a:effectLst/>
                        </a:rPr>
                        <a:t>166,46</a:t>
                      </a:r>
                      <a:endParaRPr lang="sl-SI" sz="1600" dirty="0">
                        <a:effectLst/>
                        <a:latin typeface="Calibri"/>
                        <a:ea typeface="Calibri"/>
                        <a:cs typeface="Times New Roman"/>
                      </a:endParaRPr>
                    </a:p>
                  </a:txBody>
                  <a:tcPr marL="68580" marR="68580" marT="0" marB="0"/>
                </a:tc>
                <a:tc>
                  <a:txBody>
                    <a:bodyPr/>
                    <a:lstStyle/>
                    <a:p>
                      <a:pPr algn="r">
                        <a:lnSpc>
                          <a:spcPct val="115000"/>
                        </a:lnSpc>
                        <a:spcAft>
                          <a:spcPts val="0"/>
                        </a:spcAft>
                      </a:pPr>
                      <a:r>
                        <a:rPr lang="sl-SI" sz="1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11,79</a:t>
                      </a:r>
                      <a:endParaRPr lang="sl-SI" sz="1600" b="1" dirty="0">
                        <a:solidFill>
                          <a:srgbClr val="00B05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sl-SI" sz="1600" dirty="0">
                          <a:effectLst/>
                        </a:rPr>
                        <a:t>12284,55</a:t>
                      </a:r>
                      <a:endParaRPr lang="sl-SI" sz="1600" dirty="0">
                        <a:effectLst/>
                        <a:latin typeface="Calibri"/>
                        <a:ea typeface="Calibri"/>
                        <a:cs typeface="Times New Roman"/>
                      </a:endParaRPr>
                    </a:p>
                  </a:txBody>
                  <a:tcPr marL="68580" marR="68580" marT="0" marB="0"/>
                </a:tc>
                <a:tc>
                  <a:txBody>
                    <a:bodyPr/>
                    <a:lstStyle/>
                    <a:p>
                      <a:pPr algn="r">
                        <a:lnSpc>
                          <a:spcPct val="115000"/>
                        </a:lnSpc>
                        <a:spcAft>
                          <a:spcPts val="0"/>
                        </a:spcAft>
                      </a:pPr>
                      <a:r>
                        <a:rPr lang="sl-SI" sz="1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15,37</a:t>
                      </a:r>
                      <a:endParaRPr lang="sl-SI" sz="1600" dirty="0">
                        <a:effectLst/>
                        <a:latin typeface="Calibri"/>
                        <a:ea typeface="Calibri"/>
                        <a:cs typeface="Times New Roman"/>
                      </a:endParaRPr>
                    </a:p>
                  </a:txBody>
                  <a:tcPr marL="68580" marR="68580" marT="0" marB="0"/>
                </a:tc>
                <a:tc>
                  <a:txBody>
                    <a:bodyPr/>
                    <a:lstStyle/>
                    <a:p>
                      <a:pPr algn="r">
                        <a:lnSpc>
                          <a:spcPct val="115000"/>
                        </a:lnSpc>
                        <a:spcAft>
                          <a:spcPts val="0"/>
                        </a:spcAft>
                      </a:pPr>
                      <a:r>
                        <a:rPr lang="sl-SI" sz="1600" dirty="0">
                          <a:effectLst/>
                        </a:rPr>
                        <a:t>1,98</a:t>
                      </a:r>
                      <a:endParaRPr lang="sl-SI" sz="1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009765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alpha val="77000"/>
          </a:srgb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683568" y="188640"/>
            <a:ext cx="8229600" cy="1143000"/>
          </a:xfrm>
        </p:spPr>
        <p:txBody>
          <a:bodyPr/>
          <a:lstStyle/>
          <a:p>
            <a:r>
              <a:rPr lang="sl-SI" b="1" dirty="0" smtClean="0"/>
              <a:t>Druge ustanove</a:t>
            </a:r>
            <a:endParaRPr lang="sl-SI" b="1" dirty="0"/>
          </a:p>
        </p:txBody>
      </p:sp>
      <p:graphicFrame>
        <p:nvGraphicFramePr>
          <p:cNvPr id="3" name="Tabela 2"/>
          <p:cNvGraphicFramePr>
            <a:graphicFrameLocks noGrp="1"/>
          </p:cNvGraphicFramePr>
          <p:nvPr>
            <p:extLst>
              <p:ext uri="{D42A27DB-BD31-4B8C-83A1-F6EECF244321}">
                <p14:modId xmlns:p14="http://schemas.microsoft.com/office/powerpoint/2010/main" val="1293773937"/>
              </p:ext>
            </p:extLst>
          </p:nvPr>
        </p:nvGraphicFramePr>
        <p:xfrm>
          <a:off x="827584" y="1196752"/>
          <a:ext cx="6336704" cy="4343392"/>
        </p:xfrm>
        <a:graphic>
          <a:graphicData uri="http://schemas.openxmlformats.org/drawingml/2006/table">
            <a:tbl>
              <a:tblPr firstRow="1" firstCol="1" bandRow="1">
                <a:tableStyleId>{5C22544A-7EE6-4342-B048-85BDC9FD1C3A}</a:tableStyleId>
              </a:tblPr>
              <a:tblGrid>
                <a:gridCol w="1584176"/>
                <a:gridCol w="864096"/>
                <a:gridCol w="1512168"/>
                <a:gridCol w="2376264"/>
              </a:tblGrid>
              <a:tr h="984382">
                <a:tc>
                  <a:txBody>
                    <a:bodyPr/>
                    <a:lstStyle/>
                    <a:p>
                      <a:pPr>
                        <a:lnSpc>
                          <a:spcPct val="115000"/>
                        </a:lnSpc>
                        <a:spcAft>
                          <a:spcPts val="0"/>
                        </a:spcAft>
                      </a:pPr>
                      <a:r>
                        <a:rPr lang="sl-SI" sz="2000" dirty="0" smtClean="0">
                          <a:effectLst/>
                        </a:rPr>
                        <a:t>tip</a:t>
                      </a:r>
                      <a:endParaRPr lang="sl-SI" sz="2000" dirty="0">
                        <a:effectLst/>
                        <a:latin typeface="Calibri"/>
                        <a:ea typeface="Calibri"/>
                        <a:cs typeface="Times New Roman"/>
                      </a:endParaRPr>
                    </a:p>
                  </a:txBody>
                  <a:tcPr marL="68580" marR="68580" marT="0" marB="0"/>
                </a:tc>
                <a:tc>
                  <a:txBody>
                    <a:bodyPr/>
                    <a:lstStyle/>
                    <a:p>
                      <a:pPr>
                        <a:lnSpc>
                          <a:spcPct val="115000"/>
                        </a:lnSpc>
                        <a:spcAft>
                          <a:spcPts val="0"/>
                        </a:spcAft>
                      </a:pPr>
                      <a:r>
                        <a:rPr lang="sl-SI" sz="2000" dirty="0" smtClean="0">
                          <a:effectLst/>
                        </a:rPr>
                        <a:t>št</a:t>
                      </a:r>
                      <a:r>
                        <a:rPr lang="sl-SI" sz="2000" dirty="0">
                          <a:effectLst/>
                        </a:rPr>
                        <a:t>. </a:t>
                      </a:r>
                      <a:r>
                        <a:rPr lang="sl-SI" sz="2000" dirty="0" err="1" smtClean="0">
                          <a:effectLst/>
                        </a:rPr>
                        <a:t>zav</a:t>
                      </a:r>
                      <a:r>
                        <a:rPr lang="sl-SI" sz="2000" dirty="0">
                          <a:effectLst/>
                        </a:rPr>
                        <a:t>.</a:t>
                      </a:r>
                      <a:endParaRPr lang="sl-SI" sz="2000" dirty="0">
                        <a:effectLst/>
                        <a:latin typeface="Calibri"/>
                        <a:ea typeface="Calibri"/>
                        <a:cs typeface="Times New Roman"/>
                      </a:endParaRPr>
                    </a:p>
                  </a:txBody>
                  <a:tcPr marL="68580" marR="68580" marT="0" marB="0"/>
                </a:tc>
                <a:tc>
                  <a:txBody>
                    <a:bodyPr/>
                    <a:lstStyle/>
                    <a:p>
                      <a:pPr>
                        <a:lnSpc>
                          <a:spcPct val="115000"/>
                        </a:lnSpc>
                        <a:spcAft>
                          <a:spcPts val="0"/>
                        </a:spcAft>
                      </a:pPr>
                      <a:r>
                        <a:rPr lang="sl-SI" sz="2000" dirty="0" smtClean="0">
                          <a:effectLst/>
                        </a:rPr>
                        <a:t>število </a:t>
                      </a:r>
                      <a:r>
                        <a:rPr lang="sl-SI" sz="2000" dirty="0">
                          <a:effectLst/>
                        </a:rPr>
                        <a:t>up.</a:t>
                      </a:r>
                      <a:endParaRPr lang="sl-SI" sz="2000" dirty="0">
                        <a:effectLst/>
                        <a:latin typeface="Calibri"/>
                        <a:ea typeface="Calibri"/>
                        <a:cs typeface="Times New Roman"/>
                      </a:endParaRPr>
                    </a:p>
                  </a:txBody>
                  <a:tcPr marL="68580" marR="68580" marT="0" marB="0"/>
                </a:tc>
                <a:tc>
                  <a:txBody>
                    <a:bodyPr/>
                    <a:lstStyle/>
                    <a:p>
                      <a:pPr>
                        <a:lnSpc>
                          <a:spcPct val="115000"/>
                        </a:lnSpc>
                        <a:spcAft>
                          <a:spcPts val="0"/>
                        </a:spcAft>
                      </a:pPr>
                      <a:r>
                        <a:rPr lang="sl-SI" sz="2000" dirty="0" smtClean="0">
                          <a:effectLst/>
                        </a:rPr>
                        <a:t>up/zavod</a:t>
                      </a:r>
                      <a:endParaRPr lang="sl-SI" sz="2000" dirty="0">
                        <a:effectLst/>
                        <a:latin typeface="Calibri"/>
                        <a:ea typeface="Calibri"/>
                        <a:cs typeface="Times New Roman"/>
                      </a:endParaRPr>
                    </a:p>
                  </a:txBody>
                  <a:tcPr marL="68580" marR="68580" marT="0" marB="0"/>
                </a:tc>
              </a:tr>
              <a:tr h="984382">
                <a:tc>
                  <a:txBody>
                    <a:bodyPr/>
                    <a:lstStyle/>
                    <a:p>
                      <a:pPr>
                        <a:lnSpc>
                          <a:spcPct val="115000"/>
                        </a:lnSpc>
                        <a:spcAft>
                          <a:spcPts val="0"/>
                        </a:spcAft>
                      </a:pPr>
                      <a:r>
                        <a:rPr lang="sl-SI" sz="2000" dirty="0" smtClean="0">
                          <a:effectLst/>
                        </a:rPr>
                        <a:t>zapori</a:t>
                      </a:r>
                      <a:endParaRPr lang="sl-SI" sz="2000" dirty="0">
                        <a:effectLst/>
                        <a:latin typeface="Calibri"/>
                        <a:ea typeface="Calibri"/>
                        <a:cs typeface="Times New Roman"/>
                      </a:endParaRPr>
                    </a:p>
                  </a:txBody>
                  <a:tcPr marL="68580" marR="68580" marT="0" marB="0"/>
                </a:tc>
                <a:tc>
                  <a:txBody>
                    <a:bodyPr/>
                    <a:lstStyle/>
                    <a:p>
                      <a:pPr>
                        <a:lnSpc>
                          <a:spcPct val="115000"/>
                        </a:lnSpc>
                        <a:spcAft>
                          <a:spcPts val="0"/>
                        </a:spcAft>
                      </a:pPr>
                      <a:r>
                        <a:rPr lang="sl-SI" sz="2000" dirty="0">
                          <a:effectLst/>
                        </a:rPr>
                        <a:t>7 (14)</a:t>
                      </a:r>
                      <a:endParaRPr lang="sl-SI" sz="2000" dirty="0">
                        <a:effectLst/>
                        <a:latin typeface="Calibri"/>
                        <a:ea typeface="Calibri"/>
                        <a:cs typeface="Times New Roman"/>
                      </a:endParaRPr>
                    </a:p>
                  </a:txBody>
                  <a:tcPr marL="68580" marR="68580" marT="0" marB="0"/>
                </a:tc>
                <a:tc>
                  <a:txBody>
                    <a:bodyPr/>
                    <a:lstStyle/>
                    <a:p>
                      <a:pPr>
                        <a:lnSpc>
                          <a:spcPct val="115000"/>
                        </a:lnSpc>
                        <a:spcAft>
                          <a:spcPts val="0"/>
                        </a:spcAft>
                      </a:pPr>
                      <a:r>
                        <a:rPr lang="sl-SI" sz="2000" dirty="0">
                          <a:effectLst/>
                        </a:rPr>
                        <a:t>1418,4</a:t>
                      </a:r>
                      <a:endParaRPr lang="sl-SI" sz="2000" dirty="0">
                        <a:effectLst/>
                        <a:latin typeface="Calibri"/>
                        <a:ea typeface="Calibri"/>
                        <a:cs typeface="Times New Roman"/>
                      </a:endParaRPr>
                    </a:p>
                  </a:txBody>
                  <a:tcPr marL="68580" marR="68580" marT="0" marB="0"/>
                </a:tc>
                <a:tc>
                  <a:txBody>
                    <a:bodyPr/>
                    <a:lstStyle/>
                    <a:p>
                      <a:pPr>
                        <a:lnSpc>
                          <a:spcPct val="115000"/>
                        </a:lnSpc>
                        <a:spcAft>
                          <a:spcPts val="0"/>
                        </a:spcAft>
                      </a:pPr>
                      <a:r>
                        <a:rPr lang="sl-SI" sz="2000" dirty="0">
                          <a:effectLst/>
                        </a:rPr>
                        <a:t>202,63 (101,31)</a:t>
                      </a:r>
                      <a:endParaRPr lang="sl-SI" sz="2000" dirty="0">
                        <a:effectLst/>
                        <a:latin typeface="Calibri"/>
                        <a:ea typeface="Calibri"/>
                        <a:cs typeface="Times New Roman"/>
                      </a:endParaRPr>
                    </a:p>
                  </a:txBody>
                  <a:tcPr marL="68580" marR="68580" marT="0" marB="0"/>
                </a:tc>
              </a:tr>
              <a:tr h="649707">
                <a:tc>
                  <a:txBody>
                    <a:bodyPr/>
                    <a:lstStyle/>
                    <a:p>
                      <a:pPr>
                        <a:lnSpc>
                          <a:spcPct val="115000"/>
                        </a:lnSpc>
                        <a:spcAft>
                          <a:spcPts val="0"/>
                        </a:spcAft>
                      </a:pPr>
                      <a:r>
                        <a:rPr lang="sl-SI" sz="2000" dirty="0" smtClean="0">
                          <a:effectLst/>
                        </a:rPr>
                        <a:t>psihiatrija</a:t>
                      </a:r>
                      <a:endParaRPr lang="sl-SI" sz="2000" dirty="0">
                        <a:effectLst/>
                        <a:latin typeface="Calibri"/>
                        <a:ea typeface="Calibri"/>
                        <a:cs typeface="Times New Roman"/>
                      </a:endParaRPr>
                    </a:p>
                  </a:txBody>
                  <a:tcPr marL="68580" marR="68580" marT="0" marB="0"/>
                </a:tc>
                <a:tc>
                  <a:txBody>
                    <a:bodyPr/>
                    <a:lstStyle/>
                    <a:p>
                      <a:pPr>
                        <a:lnSpc>
                          <a:spcPct val="115000"/>
                        </a:lnSpc>
                        <a:spcAft>
                          <a:spcPts val="0"/>
                        </a:spcAft>
                      </a:pPr>
                      <a:r>
                        <a:rPr lang="sl-SI" sz="2000" dirty="0">
                          <a:effectLst/>
                        </a:rPr>
                        <a:t>6</a:t>
                      </a:r>
                      <a:endParaRPr lang="sl-SI" sz="2000" dirty="0">
                        <a:effectLst/>
                        <a:latin typeface="Calibri"/>
                        <a:ea typeface="Calibri"/>
                        <a:cs typeface="Times New Roman"/>
                      </a:endParaRPr>
                    </a:p>
                  </a:txBody>
                  <a:tcPr marL="68580" marR="68580" marT="0" marB="0"/>
                </a:tc>
                <a:tc>
                  <a:txBody>
                    <a:bodyPr/>
                    <a:lstStyle/>
                    <a:p>
                      <a:pPr>
                        <a:lnSpc>
                          <a:spcPct val="115000"/>
                        </a:lnSpc>
                        <a:spcAft>
                          <a:spcPts val="0"/>
                        </a:spcAft>
                      </a:pPr>
                      <a:r>
                        <a:rPr lang="sl-SI" sz="2000" dirty="0" smtClean="0">
                          <a:effectLst/>
                        </a:rPr>
                        <a:t>cca </a:t>
                      </a:r>
                      <a:r>
                        <a:rPr lang="sl-SI" sz="2000" dirty="0">
                          <a:effectLst/>
                        </a:rPr>
                        <a:t>1200</a:t>
                      </a:r>
                      <a:endParaRPr lang="sl-SI" sz="2000" dirty="0">
                        <a:effectLst/>
                        <a:latin typeface="Calibri"/>
                        <a:ea typeface="Calibri"/>
                        <a:cs typeface="Times New Roman"/>
                      </a:endParaRPr>
                    </a:p>
                  </a:txBody>
                  <a:tcPr marL="68580" marR="68580" marT="0" marB="0"/>
                </a:tc>
                <a:tc>
                  <a:txBody>
                    <a:bodyPr/>
                    <a:lstStyle/>
                    <a:p>
                      <a:pPr>
                        <a:lnSpc>
                          <a:spcPct val="115000"/>
                        </a:lnSpc>
                        <a:spcAft>
                          <a:spcPts val="0"/>
                        </a:spcAft>
                      </a:pPr>
                      <a:r>
                        <a:rPr lang="sl-SI" sz="2000" dirty="0">
                          <a:effectLst/>
                        </a:rPr>
                        <a:t>200</a:t>
                      </a:r>
                      <a:endParaRPr lang="sl-SI" sz="2000" dirty="0">
                        <a:effectLst/>
                        <a:latin typeface="Calibri"/>
                        <a:ea typeface="Calibri"/>
                        <a:cs typeface="Times New Roman"/>
                      </a:endParaRPr>
                    </a:p>
                  </a:txBody>
                  <a:tcPr marL="68580" marR="68580" marT="0" marB="0"/>
                </a:tc>
              </a:tr>
              <a:tr h="909921">
                <a:tc>
                  <a:txBody>
                    <a:bodyPr/>
                    <a:lstStyle/>
                    <a:p>
                      <a:pPr>
                        <a:lnSpc>
                          <a:spcPct val="115000"/>
                        </a:lnSpc>
                        <a:spcAft>
                          <a:spcPts val="0"/>
                        </a:spcAft>
                      </a:pPr>
                      <a:r>
                        <a:rPr lang="sl-SI" sz="2000" dirty="0" smtClean="0">
                          <a:effectLst/>
                        </a:rPr>
                        <a:t>otroci </a:t>
                      </a:r>
                      <a:r>
                        <a:rPr lang="sl-SI" sz="2000" dirty="0">
                          <a:effectLst/>
                        </a:rPr>
                        <a:t>in mladi I</a:t>
                      </a:r>
                      <a:endParaRPr lang="sl-SI" sz="2000" dirty="0">
                        <a:effectLst/>
                        <a:latin typeface="Calibri"/>
                        <a:ea typeface="Calibri"/>
                        <a:cs typeface="Times New Roman"/>
                      </a:endParaRPr>
                    </a:p>
                  </a:txBody>
                  <a:tcPr marL="68580" marR="68580" marT="0" marB="0"/>
                </a:tc>
                <a:tc>
                  <a:txBody>
                    <a:bodyPr/>
                    <a:lstStyle/>
                    <a:p>
                      <a:pPr>
                        <a:lnSpc>
                          <a:spcPct val="115000"/>
                        </a:lnSpc>
                        <a:spcAft>
                          <a:spcPts val="0"/>
                        </a:spcAft>
                      </a:pPr>
                      <a:r>
                        <a:rPr lang="sl-SI" sz="2000" dirty="0">
                          <a:effectLst/>
                        </a:rPr>
                        <a:t>11</a:t>
                      </a:r>
                      <a:endParaRPr lang="sl-SI" sz="2000" dirty="0">
                        <a:effectLst/>
                        <a:latin typeface="Calibri"/>
                        <a:ea typeface="Calibri"/>
                        <a:cs typeface="Times New Roman"/>
                      </a:endParaRPr>
                    </a:p>
                  </a:txBody>
                  <a:tcPr marL="68580" marR="68580" marT="0" marB="0"/>
                </a:tc>
                <a:tc>
                  <a:txBody>
                    <a:bodyPr/>
                    <a:lstStyle/>
                    <a:p>
                      <a:pPr>
                        <a:lnSpc>
                          <a:spcPct val="115000"/>
                        </a:lnSpc>
                        <a:spcAft>
                          <a:spcPts val="0"/>
                        </a:spcAft>
                      </a:pPr>
                      <a:r>
                        <a:rPr lang="sl-SI" sz="2000" dirty="0">
                          <a:effectLst/>
                        </a:rPr>
                        <a:t>397</a:t>
                      </a:r>
                      <a:endParaRPr lang="sl-SI" sz="2000" dirty="0">
                        <a:effectLst/>
                        <a:latin typeface="Calibri"/>
                        <a:ea typeface="Calibri"/>
                        <a:cs typeface="Times New Roman"/>
                      </a:endParaRPr>
                    </a:p>
                  </a:txBody>
                  <a:tcPr marL="68580" marR="68580" marT="0" marB="0"/>
                </a:tc>
                <a:tc>
                  <a:txBody>
                    <a:bodyPr/>
                    <a:lstStyle/>
                    <a:p>
                      <a:pPr>
                        <a:lnSpc>
                          <a:spcPct val="115000"/>
                        </a:lnSpc>
                        <a:spcAft>
                          <a:spcPts val="0"/>
                        </a:spcAft>
                      </a:pPr>
                      <a:r>
                        <a:rPr lang="sl-SI" sz="2000" dirty="0">
                          <a:effectLst/>
                        </a:rPr>
                        <a:t>36,09</a:t>
                      </a:r>
                      <a:endParaRPr lang="sl-SI" sz="2000" dirty="0">
                        <a:effectLst/>
                        <a:latin typeface="Calibri"/>
                        <a:ea typeface="Calibri"/>
                        <a:cs typeface="Times New Roman"/>
                      </a:endParaRPr>
                    </a:p>
                  </a:txBody>
                  <a:tcPr marL="68580" marR="68580" marT="0" marB="0"/>
                </a:tc>
              </a:tr>
              <a:tr h="815000">
                <a:tc>
                  <a:txBody>
                    <a:bodyPr/>
                    <a:lstStyle/>
                    <a:p>
                      <a:pPr>
                        <a:lnSpc>
                          <a:spcPct val="115000"/>
                        </a:lnSpc>
                        <a:spcAft>
                          <a:spcPts val="0"/>
                        </a:spcAft>
                      </a:pPr>
                      <a:r>
                        <a:rPr lang="sl-SI" sz="2000" dirty="0" smtClean="0">
                          <a:effectLst/>
                        </a:rPr>
                        <a:t>otroci </a:t>
                      </a:r>
                      <a:r>
                        <a:rPr lang="sl-SI" sz="2000" dirty="0">
                          <a:effectLst/>
                        </a:rPr>
                        <a:t>in mladi II</a:t>
                      </a:r>
                      <a:endParaRPr lang="sl-SI" sz="2000" dirty="0">
                        <a:effectLst/>
                        <a:latin typeface="Calibri"/>
                        <a:ea typeface="Calibri"/>
                        <a:cs typeface="Times New Roman"/>
                      </a:endParaRPr>
                    </a:p>
                  </a:txBody>
                  <a:tcPr marL="68580" marR="68580" marT="0" marB="0"/>
                </a:tc>
                <a:tc>
                  <a:txBody>
                    <a:bodyPr/>
                    <a:lstStyle/>
                    <a:p>
                      <a:pPr>
                        <a:lnSpc>
                          <a:spcPct val="115000"/>
                        </a:lnSpc>
                        <a:spcAft>
                          <a:spcPts val="0"/>
                        </a:spcAft>
                      </a:pPr>
                      <a:r>
                        <a:rPr lang="sl-SI" sz="2000" dirty="0">
                          <a:effectLst/>
                        </a:rPr>
                        <a:t> </a:t>
                      </a:r>
                      <a:endParaRPr lang="sl-SI" sz="2000" dirty="0">
                        <a:effectLst/>
                        <a:latin typeface="Calibri"/>
                        <a:ea typeface="Calibri"/>
                        <a:cs typeface="Times New Roman"/>
                      </a:endParaRPr>
                    </a:p>
                  </a:txBody>
                  <a:tcPr marL="68580" marR="68580" marT="0" marB="0"/>
                </a:tc>
                <a:tc>
                  <a:txBody>
                    <a:bodyPr/>
                    <a:lstStyle/>
                    <a:p>
                      <a:pPr>
                        <a:lnSpc>
                          <a:spcPct val="115000"/>
                        </a:lnSpc>
                        <a:spcAft>
                          <a:spcPts val="0"/>
                        </a:spcAft>
                      </a:pPr>
                      <a:r>
                        <a:rPr lang="sl-SI" sz="2000" dirty="0">
                          <a:effectLst/>
                        </a:rPr>
                        <a:t>466</a:t>
                      </a:r>
                      <a:endParaRPr lang="sl-SI" sz="2000" dirty="0">
                        <a:effectLst/>
                        <a:latin typeface="Calibri"/>
                        <a:ea typeface="Calibri"/>
                        <a:cs typeface="Times New Roman"/>
                      </a:endParaRPr>
                    </a:p>
                  </a:txBody>
                  <a:tcPr marL="68580" marR="68580" marT="0" marB="0"/>
                </a:tc>
                <a:tc>
                  <a:txBody>
                    <a:bodyPr/>
                    <a:lstStyle/>
                    <a:p>
                      <a:pPr>
                        <a:lnSpc>
                          <a:spcPct val="115000"/>
                        </a:lnSpc>
                        <a:spcAft>
                          <a:spcPts val="0"/>
                        </a:spcAft>
                      </a:pPr>
                      <a:r>
                        <a:rPr lang="sl-SI" sz="2000" dirty="0">
                          <a:effectLst/>
                        </a:rPr>
                        <a:t> </a:t>
                      </a:r>
                      <a:endParaRPr lang="sl-SI" sz="2000" dirty="0">
                        <a:effectLst/>
                        <a:latin typeface="Calibri"/>
                        <a:ea typeface="Calibri"/>
                        <a:cs typeface="Times New Roman"/>
                      </a:endParaRPr>
                    </a:p>
                  </a:txBody>
                  <a:tcPr marL="68580" marR="68580" marT="0" marB="0"/>
                </a:tc>
              </a:tr>
            </a:tbl>
          </a:graphicData>
        </a:graphic>
      </p:graphicFrame>
      <p:sp>
        <p:nvSpPr>
          <p:cNvPr id="7" name="PoljeZBesedilom 6"/>
          <p:cNvSpPr txBox="1"/>
          <p:nvPr/>
        </p:nvSpPr>
        <p:spPr>
          <a:xfrm>
            <a:off x="1331640" y="5949280"/>
            <a:ext cx="5408981" cy="369332"/>
          </a:xfrm>
          <a:prstGeom prst="rect">
            <a:avLst/>
          </a:prstGeom>
          <a:noFill/>
        </p:spPr>
        <p:txBody>
          <a:bodyPr wrap="none" rtlCol="0">
            <a:spAutoFit/>
          </a:bodyPr>
          <a:lstStyle/>
          <a:p>
            <a:r>
              <a:rPr lang="sl-SI" dirty="0">
                <a:solidFill>
                  <a:prstClr val="black"/>
                </a:solidFill>
              </a:rPr>
              <a:t>Otrok je v vseh zavodih 1.308, a smo jih del šteli v CUDV</a:t>
            </a:r>
          </a:p>
        </p:txBody>
      </p:sp>
    </p:spTree>
    <p:extLst>
      <p:ext uri="{BB962C8B-B14F-4D97-AF65-F5344CB8AC3E}">
        <p14:creationId xmlns:p14="http://schemas.microsoft.com/office/powerpoint/2010/main" val="2662186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r>
              <a:rPr lang="sl-SI" sz="3200" b="1" dirty="0" smtClean="0">
                <a:solidFill>
                  <a:srgbClr val="FF0000"/>
                </a:solidFill>
              </a:rPr>
              <a:t>Zakaj je slovenska stopnja institucionaliziranosti tako velika? (hipoteze)</a:t>
            </a:r>
            <a:endParaRPr lang="sl-SI" sz="3200" b="1" dirty="0">
              <a:solidFill>
                <a:srgbClr val="FF0000"/>
              </a:solidFill>
            </a:endParaRPr>
          </a:p>
        </p:txBody>
      </p:sp>
      <p:sp>
        <p:nvSpPr>
          <p:cNvPr id="3" name="Ograda vsebine 2"/>
          <p:cNvSpPr>
            <a:spLocks noGrp="1"/>
          </p:cNvSpPr>
          <p:nvPr>
            <p:ph idx="1"/>
          </p:nvPr>
        </p:nvSpPr>
        <p:spPr>
          <a:blipFill dpi="0" rotWithShape="1">
            <a:blip r:embed="rId2">
              <a:alphaModFix amt="37000"/>
            </a:blip>
            <a:srcRect/>
            <a:stretch>
              <a:fillRect/>
            </a:stretch>
          </a:blipFill>
        </p:spPr>
        <p:txBody>
          <a:bodyPr>
            <a:normAutofit fontScale="85000" lnSpcReduction="10000"/>
          </a:bodyPr>
          <a:lstStyle/>
          <a:p>
            <a:r>
              <a:rPr lang="sl-SI" b="1" dirty="0" smtClean="0">
                <a:solidFill>
                  <a:srgbClr val="FF0000"/>
                </a:solidFill>
              </a:rPr>
              <a:t>Slovenija je majhna država (vsi se poznamo),</a:t>
            </a:r>
          </a:p>
          <a:p>
            <a:r>
              <a:rPr lang="sl-SI" b="1" dirty="0" smtClean="0">
                <a:solidFill>
                  <a:srgbClr val="FF0000"/>
                </a:solidFill>
              </a:rPr>
              <a:t>vrtičkarstvo – nezmožnost videti skupno dobro in skupne cilje,</a:t>
            </a:r>
          </a:p>
          <a:p>
            <a:r>
              <a:rPr lang="sl-SI" b="1" dirty="0" smtClean="0">
                <a:solidFill>
                  <a:srgbClr val="FF0000"/>
                </a:solidFill>
              </a:rPr>
              <a:t>gibanja za dezinstitucionalizacijo so neučinkovita,</a:t>
            </a:r>
          </a:p>
          <a:p>
            <a:r>
              <a:rPr lang="sl-SI" b="1" dirty="0" smtClean="0">
                <a:solidFill>
                  <a:srgbClr val="FF0000"/>
                </a:solidFill>
              </a:rPr>
              <a:t>premalo zaposlenih v socialnem varstvu,</a:t>
            </a:r>
          </a:p>
          <a:p>
            <a:r>
              <a:rPr lang="sl-SI" b="1" dirty="0" smtClean="0">
                <a:solidFill>
                  <a:srgbClr val="FF0000"/>
                </a:solidFill>
              </a:rPr>
              <a:t>hitra industrializacija v 50-tih,</a:t>
            </a:r>
          </a:p>
          <a:p>
            <a:r>
              <a:rPr lang="sl-SI" b="1" dirty="0" smtClean="0">
                <a:solidFill>
                  <a:srgbClr val="FF0000"/>
                </a:solidFill>
              </a:rPr>
              <a:t>slovenski temperament – samomori,</a:t>
            </a:r>
          </a:p>
          <a:p>
            <a:r>
              <a:rPr lang="sl-SI" b="1" dirty="0" smtClean="0">
                <a:solidFill>
                  <a:srgbClr val="FF0000"/>
                </a:solidFill>
              </a:rPr>
              <a:t>kafkovska tradicija,</a:t>
            </a:r>
          </a:p>
          <a:p>
            <a:r>
              <a:rPr lang="sl-SI" b="1" dirty="0" smtClean="0">
                <a:solidFill>
                  <a:srgbClr val="FF0000"/>
                </a:solidFill>
              </a:rPr>
              <a:t>konservativnost – strah pred spremembami,</a:t>
            </a:r>
          </a:p>
          <a:p>
            <a:r>
              <a:rPr lang="sl-SI" b="1" dirty="0" smtClean="0">
                <a:solidFill>
                  <a:srgbClr val="FF0000"/>
                </a:solidFill>
              </a:rPr>
              <a:t>preveč inovacij, premalo sprememb.</a:t>
            </a:r>
          </a:p>
          <a:p>
            <a:endParaRPr lang="sl-SI" b="1" dirty="0" smtClean="0">
              <a:solidFill>
                <a:srgbClr val="FF0000"/>
              </a:solidFill>
            </a:endParaRPr>
          </a:p>
          <a:p>
            <a:endParaRPr lang="sl-SI" b="1" dirty="0" smtClean="0">
              <a:solidFill>
                <a:srgbClr val="FF0000"/>
              </a:solidFill>
            </a:endParaRPr>
          </a:p>
          <a:p>
            <a:endParaRPr lang="sl-SI" b="1" dirty="0">
              <a:solidFill>
                <a:srgbClr val="FF0000"/>
              </a:solidFill>
            </a:endParaRPr>
          </a:p>
        </p:txBody>
      </p:sp>
    </p:spTree>
    <p:extLst>
      <p:ext uri="{BB962C8B-B14F-4D97-AF65-F5344CB8AC3E}">
        <p14:creationId xmlns:p14="http://schemas.microsoft.com/office/powerpoint/2010/main" val="1169716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37000"/>
            <a:lum/>
          </a:blip>
          <a:srcRect/>
          <a:stretch>
            <a:fillRect t="-13000" b="-13000"/>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b="1" dirty="0" smtClean="0">
                <a:solidFill>
                  <a:srgbClr val="FF0000"/>
                </a:solidFill>
              </a:rPr>
              <a:t>Razlogi in pobude za dezinstitucionalizacijo</a:t>
            </a:r>
            <a:endParaRPr lang="sl-SI" b="1" dirty="0">
              <a:solidFill>
                <a:srgbClr val="FF0000"/>
              </a:solidFill>
            </a:endParaRPr>
          </a:p>
        </p:txBody>
      </p:sp>
      <p:sp>
        <p:nvSpPr>
          <p:cNvPr id="3" name="Ograda vsebine 2"/>
          <p:cNvSpPr>
            <a:spLocks noGrp="1"/>
          </p:cNvSpPr>
          <p:nvPr>
            <p:ph idx="1"/>
          </p:nvPr>
        </p:nvSpPr>
        <p:spPr/>
        <p:txBody>
          <a:bodyPr>
            <a:normAutofit fontScale="70000" lnSpcReduction="20000"/>
          </a:bodyPr>
          <a:lstStyle/>
          <a:p>
            <a:r>
              <a:rPr lang="sl-SI" b="1" dirty="0" smtClean="0">
                <a:solidFill>
                  <a:srgbClr val="FF0000"/>
                </a:solidFill>
              </a:rPr>
              <a:t>socialna država zmanjša pomen „ubožnic“ kot socialnega </a:t>
            </a:r>
            <a:r>
              <a:rPr lang="sl-SI" b="1" dirty="0" smtClean="0">
                <a:solidFill>
                  <a:srgbClr val="FF0000"/>
                </a:solidFill>
              </a:rPr>
              <a:t>korektiva,</a:t>
            </a:r>
            <a:endParaRPr lang="sl-SI" b="1" dirty="0" smtClean="0">
              <a:solidFill>
                <a:srgbClr val="FF0000"/>
              </a:solidFill>
            </a:endParaRPr>
          </a:p>
          <a:p>
            <a:r>
              <a:rPr lang="sl-SI" b="1" dirty="0" smtClean="0">
                <a:solidFill>
                  <a:srgbClr val="FF0000"/>
                </a:solidFill>
              </a:rPr>
              <a:t>izkušnje druge svetovne vojne (koncentracijska taborišča, preselitve v skupnost, samo-oskrba varovancev, delo z ljudmi, ki so doživeli psihološke travme v vojni</a:t>
            </a:r>
            <a:r>
              <a:rPr lang="sl-SI" b="1" dirty="0" smtClean="0">
                <a:solidFill>
                  <a:srgbClr val="FF0000"/>
                </a:solidFill>
              </a:rPr>
              <a:t>),</a:t>
            </a:r>
            <a:endParaRPr lang="sl-SI" b="1" dirty="0" smtClean="0">
              <a:solidFill>
                <a:srgbClr val="FF0000"/>
              </a:solidFill>
            </a:endParaRPr>
          </a:p>
          <a:p>
            <a:r>
              <a:rPr lang="sl-SI" b="1" dirty="0" smtClean="0">
                <a:solidFill>
                  <a:srgbClr val="FF0000"/>
                </a:solidFill>
              </a:rPr>
              <a:t>terapevtske skupnosti (Maxwel Jones – Basaglia) in politika odprtih </a:t>
            </a:r>
            <a:r>
              <a:rPr lang="sl-SI" b="1" dirty="0" smtClean="0">
                <a:solidFill>
                  <a:srgbClr val="FF0000"/>
                </a:solidFill>
              </a:rPr>
              <a:t>vrat,</a:t>
            </a:r>
            <a:endParaRPr lang="sl-SI" b="1" dirty="0" smtClean="0">
              <a:solidFill>
                <a:srgbClr val="FF0000"/>
              </a:solidFill>
            </a:endParaRPr>
          </a:p>
          <a:p>
            <a:r>
              <a:rPr lang="sl-SI" b="1" dirty="0" smtClean="0">
                <a:solidFill>
                  <a:srgbClr val="FF0000"/>
                </a:solidFill>
              </a:rPr>
              <a:t>akademska kritika oz. osvetlitev problema totalnih ustanov (Burton, Goffman, Foucault</a:t>
            </a:r>
            <a:r>
              <a:rPr lang="sl-SI" b="1" dirty="0" smtClean="0">
                <a:solidFill>
                  <a:srgbClr val="FF0000"/>
                </a:solidFill>
              </a:rPr>
              <a:t>),</a:t>
            </a:r>
            <a:endParaRPr lang="sl-SI" b="1" dirty="0" smtClean="0">
              <a:solidFill>
                <a:srgbClr val="FF0000"/>
              </a:solidFill>
            </a:endParaRPr>
          </a:p>
          <a:p>
            <a:r>
              <a:rPr lang="sl-SI" b="1" dirty="0" smtClean="0">
                <a:solidFill>
                  <a:srgbClr val="FF0000"/>
                </a:solidFill>
              </a:rPr>
              <a:t>zdravila</a:t>
            </a:r>
            <a:r>
              <a:rPr lang="sl-SI" b="1" dirty="0" smtClean="0">
                <a:solidFill>
                  <a:srgbClr val="FF0000"/>
                </a:solidFill>
              </a:rPr>
              <a:t>(?),</a:t>
            </a:r>
            <a:endParaRPr lang="sl-SI" b="1" dirty="0" smtClean="0">
              <a:solidFill>
                <a:srgbClr val="FF0000"/>
              </a:solidFill>
            </a:endParaRPr>
          </a:p>
          <a:p>
            <a:r>
              <a:rPr lang="sl-SI" b="1" dirty="0" smtClean="0">
                <a:solidFill>
                  <a:srgbClr val="FF0000"/>
                </a:solidFill>
              </a:rPr>
              <a:t>polna zaposlenost in družba </a:t>
            </a:r>
            <a:r>
              <a:rPr lang="sl-SI" b="1" dirty="0" smtClean="0">
                <a:solidFill>
                  <a:srgbClr val="FF0000"/>
                </a:solidFill>
              </a:rPr>
              <a:t>obilja,</a:t>
            </a:r>
            <a:endParaRPr lang="sl-SI" b="1" dirty="0" smtClean="0">
              <a:solidFill>
                <a:srgbClr val="FF0000"/>
              </a:solidFill>
            </a:endParaRPr>
          </a:p>
          <a:p>
            <a:r>
              <a:rPr lang="sl-SI" b="1" dirty="0" smtClean="0">
                <a:solidFill>
                  <a:srgbClr val="FF0000"/>
                </a:solidFill>
              </a:rPr>
              <a:t>gibanja proti avtoritarnosti  (antipsihiatrija, radikalno socialno delo, kritična kriminologija, demokratična psihiatrija, … </a:t>
            </a:r>
            <a:r>
              <a:rPr lang="sl-SI" b="1" dirty="0" smtClean="0">
                <a:solidFill>
                  <a:srgbClr val="FF0000"/>
                </a:solidFill>
              </a:rPr>
              <a:t>).</a:t>
            </a:r>
            <a:endParaRPr lang="sl-SI" b="1" dirty="0" smtClean="0">
              <a:solidFill>
                <a:srgbClr val="FF0000"/>
              </a:solidFill>
            </a:endParaRPr>
          </a:p>
          <a:p>
            <a:endParaRPr lang="sl-SI" b="1" dirty="0">
              <a:solidFill>
                <a:srgbClr val="FF0000"/>
              </a:solidFill>
            </a:endParaRPr>
          </a:p>
        </p:txBody>
      </p:sp>
    </p:spTree>
    <p:extLst>
      <p:ext uri="{BB962C8B-B14F-4D97-AF65-F5344CB8AC3E}">
        <p14:creationId xmlns:p14="http://schemas.microsoft.com/office/powerpoint/2010/main" val="37729735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52000"/>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sl-SI" altLang="sl-SI" noProof="0" dirty="0" smtClean="0">
                <a:solidFill>
                  <a:srgbClr val="0000FF"/>
                </a:solidFill>
              </a:rPr>
              <a:t>Stroj dezinstitucionalizacije</a:t>
            </a:r>
          </a:p>
        </p:txBody>
      </p:sp>
      <p:sp>
        <p:nvSpPr>
          <p:cNvPr id="11267" name="Rectangle 3"/>
          <p:cNvSpPr>
            <a:spLocks noGrp="1" noChangeArrowheads="1"/>
          </p:cNvSpPr>
          <p:nvPr>
            <p:ph type="body" idx="1"/>
          </p:nvPr>
        </p:nvSpPr>
        <p:spPr/>
        <p:txBody>
          <a:bodyPr/>
          <a:lstStyle/>
          <a:p>
            <a:pPr eaLnBrk="1" hangingPunct="1"/>
            <a:r>
              <a:rPr lang="sl-SI" altLang="sl-SI" noProof="0" dirty="0" smtClean="0">
                <a:solidFill>
                  <a:srgbClr val="0000FF"/>
                </a:solidFill>
              </a:rPr>
              <a:t>praktična in kritična utopija</a:t>
            </a:r>
          </a:p>
          <a:p>
            <a:pPr eaLnBrk="1" hangingPunct="1"/>
            <a:r>
              <a:rPr lang="sl-SI" altLang="sl-SI" noProof="0" dirty="0" smtClean="0">
                <a:solidFill>
                  <a:srgbClr val="0000FF"/>
                </a:solidFill>
              </a:rPr>
              <a:t>polemična in pragmatična</a:t>
            </a:r>
          </a:p>
          <a:p>
            <a:pPr eaLnBrk="1" hangingPunct="1"/>
            <a:r>
              <a:rPr lang="sl-SI" altLang="sl-SI" noProof="0" dirty="0" smtClean="0">
                <a:solidFill>
                  <a:srgbClr val="0000FF"/>
                </a:solidFill>
              </a:rPr>
              <a:t>sestavljena iz delov, ki so hkrati tarče in cilji :</a:t>
            </a:r>
          </a:p>
          <a:p>
            <a:pPr lvl="1" eaLnBrk="1" hangingPunct="1"/>
            <a:r>
              <a:rPr lang="sl-SI" altLang="sl-SI" noProof="0" dirty="0" smtClean="0">
                <a:solidFill>
                  <a:srgbClr val="0000FF"/>
                </a:solidFill>
              </a:rPr>
              <a:t>kaj hoče demontirati, uničiti, pobegniti od</a:t>
            </a:r>
          </a:p>
          <a:p>
            <a:pPr lvl="1" eaLnBrk="1" hangingPunct="1"/>
            <a:r>
              <a:rPr lang="sl-SI" altLang="sl-SI" noProof="0" dirty="0" smtClean="0">
                <a:solidFill>
                  <a:srgbClr val="0000FF"/>
                </a:solidFill>
              </a:rPr>
              <a:t>kaj hoče izdelati, izumiti in zastaviti</a:t>
            </a:r>
          </a:p>
        </p:txBody>
      </p:sp>
    </p:spTree>
    <p:extLst>
      <p:ext uri="{BB962C8B-B14F-4D97-AF65-F5344CB8AC3E}">
        <p14:creationId xmlns:p14="http://schemas.microsoft.com/office/powerpoint/2010/main" val="16291341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33000"/>
            <a:lum/>
          </a:blip>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sl-SI" altLang="sl-SI" noProof="0" dirty="0" smtClean="0">
                <a:solidFill>
                  <a:srgbClr val="0000FF"/>
                </a:solidFill>
              </a:rPr>
              <a:t>Dezinstitucionalizacija</a:t>
            </a:r>
          </a:p>
        </p:txBody>
      </p:sp>
      <p:sp>
        <p:nvSpPr>
          <p:cNvPr id="14339" name="Rectangle 3"/>
          <p:cNvSpPr>
            <a:spLocks noGrp="1" noChangeArrowheads="1"/>
          </p:cNvSpPr>
          <p:nvPr>
            <p:ph type="body" idx="1"/>
          </p:nvPr>
        </p:nvSpPr>
        <p:spPr/>
        <p:txBody>
          <a:bodyPr/>
          <a:lstStyle/>
          <a:p>
            <a:pPr eaLnBrk="1" hangingPunct="1"/>
            <a:r>
              <a:rPr lang="sl-SI" altLang="sl-SI" b="1" dirty="0" smtClean="0">
                <a:solidFill>
                  <a:srgbClr val="0000FF"/>
                </a:solidFill>
              </a:rPr>
              <a:t>Je n</a:t>
            </a:r>
            <a:r>
              <a:rPr lang="sl-SI" altLang="sl-SI" b="1" noProof="0" dirty="0" err="1" smtClean="0">
                <a:solidFill>
                  <a:srgbClr val="0000FF"/>
                </a:solidFill>
              </a:rPr>
              <a:t>ova</a:t>
            </a:r>
            <a:r>
              <a:rPr lang="sl-SI" altLang="sl-SI" b="1" noProof="0" dirty="0" smtClean="0">
                <a:solidFill>
                  <a:srgbClr val="0000FF"/>
                </a:solidFill>
              </a:rPr>
              <a:t> tehnologija, ne samo ideja.</a:t>
            </a:r>
          </a:p>
          <a:p>
            <a:pPr eaLnBrk="1" hangingPunct="1"/>
            <a:r>
              <a:rPr lang="sl-SI" altLang="sl-SI" b="1" noProof="0" dirty="0" smtClean="0">
                <a:solidFill>
                  <a:srgbClr val="0000FF"/>
                </a:solidFill>
              </a:rPr>
              <a:t>Je tudi abstraktni stroj.</a:t>
            </a:r>
          </a:p>
          <a:p>
            <a:pPr eaLnBrk="1" hangingPunct="1"/>
            <a:r>
              <a:rPr lang="sl-SI" altLang="sl-SI" b="1" noProof="0" dirty="0" smtClean="0">
                <a:solidFill>
                  <a:srgbClr val="0000FF"/>
                </a:solidFill>
              </a:rPr>
              <a:t>Je idealni tip, ki ga lahko čutimo:</a:t>
            </a:r>
          </a:p>
          <a:p>
            <a:pPr lvl="1" eaLnBrk="1" hangingPunct="1"/>
            <a:r>
              <a:rPr lang="sl-SI" altLang="sl-SI" b="1" noProof="0" dirty="0" smtClean="0">
                <a:solidFill>
                  <a:srgbClr val="0000FF"/>
                </a:solidFill>
              </a:rPr>
              <a:t>humor, odprtost, možnosti, fleksibilnost in tovarištvo.</a:t>
            </a:r>
          </a:p>
          <a:p>
            <a:pPr eaLnBrk="1" hangingPunct="1"/>
            <a:r>
              <a:rPr lang="sl-SI" altLang="sl-SI" b="1" noProof="0" dirty="0" smtClean="0">
                <a:solidFill>
                  <a:srgbClr val="0000FF"/>
                </a:solidFill>
              </a:rPr>
              <a:t>Proizvaja gibanje.</a:t>
            </a:r>
          </a:p>
          <a:p>
            <a:pPr eaLnBrk="1" hangingPunct="1"/>
            <a:r>
              <a:rPr lang="sl-SI" altLang="sl-SI" b="1" noProof="0" dirty="0" smtClean="0">
                <a:solidFill>
                  <a:srgbClr val="0000FF"/>
                </a:solidFill>
              </a:rPr>
              <a:t>Izraža veselje, in tudi resnico – dih dezinstitucionalizacije.</a:t>
            </a:r>
          </a:p>
        </p:txBody>
      </p:sp>
    </p:spTree>
    <p:extLst>
      <p:ext uri="{BB962C8B-B14F-4D97-AF65-F5344CB8AC3E}">
        <p14:creationId xmlns:p14="http://schemas.microsoft.com/office/powerpoint/2010/main" val="2470202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alpha val="32000"/>
          </a:schemeClr>
        </a:solidFill>
        <a:effectLst/>
      </p:bgPr>
    </p:bg>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sl-SI" noProof="0" dirty="0" smtClean="0"/>
              <a:t>Dezinstitucionalizacija v Sloveniji</a:t>
            </a:r>
            <a:endParaRPr lang="sl-SI" noProof="0" dirty="0"/>
          </a:p>
        </p:txBody>
      </p:sp>
      <p:graphicFrame>
        <p:nvGraphicFramePr>
          <p:cNvPr id="5" name="Diagram 4"/>
          <p:cNvGraphicFramePr>
            <a:graphicFrameLocks/>
          </p:cNvGraphicFramePr>
          <p:nvPr>
            <p:extLst>
              <p:ext uri="{D42A27DB-BD31-4B8C-83A1-F6EECF244321}">
                <p14:modId xmlns:p14="http://schemas.microsoft.com/office/powerpoint/2010/main" val="1035123887"/>
              </p:ext>
            </p:extLst>
          </p:nvPr>
        </p:nvGraphicFramePr>
        <p:xfrm>
          <a:off x="1763688" y="1844824"/>
          <a:ext cx="5762625" cy="43935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38200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26000" b="-26000"/>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b="1" dirty="0" smtClean="0">
                <a:solidFill>
                  <a:srgbClr val="C00000"/>
                </a:solidFill>
              </a:rPr>
              <a:t>Dezinstitucionalizacija vzgojnih zavodov in mladinskih domov</a:t>
            </a:r>
            <a:endParaRPr lang="sl-SI" b="1" dirty="0">
              <a:solidFill>
                <a:srgbClr val="C00000"/>
              </a:solidFill>
            </a:endParaRPr>
          </a:p>
        </p:txBody>
      </p:sp>
      <p:sp>
        <p:nvSpPr>
          <p:cNvPr id="3" name="Ograda besedila 2"/>
          <p:cNvSpPr>
            <a:spLocks noGrp="1"/>
          </p:cNvSpPr>
          <p:nvPr>
            <p:ph type="body" idx="1"/>
          </p:nvPr>
        </p:nvSpPr>
        <p:spPr/>
        <p:txBody>
          <a:bodyPr/>
          <a:lstStyle/>
          <a:p>
            <a:r>
              <a:rPr lang="sl-SI" dirty="0" smtClean="0">
                <a:solidFill>
                  <a:srgbClr val="C00000"/>
                </a:solidFill>
              </a:rPr>
              <a:t>uspehi	</a:t>
            </a:r>
            <a:endParaRPr lang="sl-SI" dirty="0">
              <a:solidFill>
                <a:srgbClr val="C00000"/>
              </a:solidFill>
            </a:endParaRPr>
          </a:p>
        </p:txBody>
      </p:sp>
      <p:sp>
        <p:nvSpPr>
          <p:cNvPr id="4" name="Ograda vsebine 3"/>
          <p:cNvSpPr>
            <a:spLocks noGrp="1"/>
          </p:cNvSpPr>
          <p:nvPr>
            <p:ph sz="half" idx="2"/>
          </p:nvPr>
        </p:nvSpPr>
        <p:spPr/>
        <p:txBody>
          <a:bodyPr/>
          <a:lstStyle/>
          <a:p>
            <a:r>
              <a:rPr lang="sl-SI" b="1" dirty="0">
                <a:solidFill>
                  <a:srgbClr val="C00000"/>
                </a:solidFill>
              </a:rPr>
              <a:t>t</a:t>
            </a:r>
            <a:r>
              <a:rPr lang="sl-SI" b="1" dirty="0" smtClean="0">
                <a:solidFill>
                  <a:srgbClr val="C00000"/>
                </a:solidFill>
              </a:rPr>
              <a:t>rije zavodi povsem preoblikovani v stanovanjske skupine;</a:t>
            </a:r>
          </a:p>
          <a:p>
            <a:r>
              <a:rPr lang="sl-SI" b="1" dirty="0" smtClean="0">
                <a:solidFill>
                  <a:srgbClr val="C00000"/>
                </a:solidFill>
              </a:rPr>
              <a:t>pomen rejništva;</a:t>
            </a:r>
          </a:p>
          <a:p>
            <a:r>
              <a:rPr lang="sl-SI" b="1" dirty="0" smtClean="0">
                <a:solidFill>
                  <a:srgbClr val="C00000"/>
                </a:solidFill>
              </a:rPr>
              <a:t>skupnostno delo v okvirih prostovoljstva in CSD;</a:t>
            </a:r>
          </a:p>
          <a:p>
            <a:r>
              <a:rPr lang="sl-SI" b="1" dirty="0" smtClean="0">
                <a:solidFill>
                  <a:srgbClr val="C00000"/>
                </a:solidFill>
              </a:rPr>
              <a:t>koordinacija in sodelovanje vseh sektorjev in služb. </a:t>
            </a:r>
            <a:endParaRPr lang="sl-SI" b="1" dirty="0">
              <a:solidFill>
                <a:srgbClr val="C00000"/>
              </a:solidFill>
            </a:endParaRPr>
          </a:p>
        </p:txBody>
      </p:sp>
      <p:sp>
        <p:nvSpPr>
          <p:cNvPr id="5" name="Ograda besedila 4"/>
          <p:cNvSpPr>
            <a:spLocks noGrp="1"/>
          </p:cNvSpPr>
          <p:nvPr>
            <p:ph type="body" sz="quarter" idx="3"/>
          </p:nvPr>
        </p:nvSpPr>
        <p:spPr/>
        <p:txBody>
          <a:bodyPr/>
          <a:lstStyle/>
          <a:p>
            <a:r>
              <a:rPr lang="sl-SI" dirty="0" smtClean="0">
                <a:solidFill>
                  <a:srgbClr val="C00000"/>
                </a:solidFill>
              </a:rPr>
              <a:t>pomanjkljivosti</a:t>
            </a:r>
            <a:endParaRPr lang="sl-SI" dirty="0">
              <a:solidFill>
                <a:srgbClr val="C00000"/>
              </a:solidFill>
            </a:endParaRPr>
          </a:p>
        </p:txBody>
      </p:sp>
      <p:sp>
        <p:nvSpPr>
          <p:cNvPr id="6" name="Ograda vsebine 5"/>
          <p:cNvSpPr>
            <a:spLocks noGrp="1"/>
          </p:cNvSpPr>
          <p:nvPr>
            <p:ph sz="quarter" idx="4"/>
          </p:nvPr>
        </p:nvSpPr>
        <p:spPr/>
        <p:txBody>
          <a:bodyPr>
            <a:normAutofit fontScale="77500" lnSpcReduction="20000"/>
          </a:bodyPr>
          <a:lstStyle/>
          <a:p>
            <a:r>
              <a:rPr lang="sl-SI" b="1" dirty="0" smtClean="0">
                <a:solidFill>
                  <a:srgbClr val="C00000"/>
                </a:solidFill>
              </a:rPr>
              <a:t>trdo jedro institucij je ostalo (Radeče, </a:t>
            </a:r>
            <a:r>
              <a:rPr lang="sl-SI" b="1" dirty="0">
                <a:solidFill>
                  <a:srgbClr val="C00000"/>
                </a:solidFill>
              </a:rPr>
              <a:t>P</a:t>
            </a:r>
            <a:r>
              <a:rPr lang="sl-SI" b="1" dirty="0" smtClean="0">
                <a:solidFill>
                  <a:srgbClr val="C00000"/>
                </a:solidFill>
              </a:rPr>
              <a:t>lanina);</a:t>
            </a:r>
          </a:p>
          <a:p>
            <a:r>
              <a:rPr lang="sl-SI" b="1" dirty="0" smtClean="0">
                <a:solidFill>
                  <a:srgbClr val="C00000"/>
                </a:solidFill>
              </a:rPr>
              <a:t>zavodi določajo obravnavo in oskrbo tudi v skupnosti;</a:t>
            </a:r>
          </a:p>
          <a:p>
            <a:r>
              <a:rPr lang="sl-SI" b="1" dirty="0" smtClean="0">
                <a:solidFill>
                  <a:srgbClr val="C00000"/>
                </a:solidFill>
              </a:rPr>
              <a:t>visok prag stanovanjskih skupin;</a:t>
            </a:r>
          </a:p>
          <a:p>
            <a:r>
              <a:rPr lang="sl-SI" b="1" dirty="0" smtClean="0">
                <a:solidFill>
                  <a:srgbClr val="C00000"/>
                </a:solidFill>
              </a:rPr>
              <a:t>ni bilo razvoja koordinirane obravnave oz. oskrbe v skupnosti – odločne podpore otrokom v stiski;</a:t>
            </a:r>
          </a:p>
          <a:p>
            <a:r>
              <a:rPr lang="sl-SI" b="1" dirty="0" smtClean="0">
                <a:solidFill>
                  <a:srgbClr val="C00000"/>
                </a:solidFill>
              </a:rPr>
              <a:t>prevlada </a:t>
            </a:r>
            <a:r>
              <a:rPr lang="sl-SI" b="1" dirty="0" err="1" smtClean="0">
                <a:solidFill>
                  <a:srgbClr val="C00000"/>
                </a:solidFill>
              </a:rPr>
              <a:t>psihopedagoškega</a:t>
            </a:r>
            <a:r>
              <a:rPr lang="sl-SI" b="1" dirty="0" smtClean="0">
                <a:solidFill>
                  <a:srgbClr val="C00000"/>
                </a:solidFill>
              </a:rPr>
              <a:t> modela;</a:t>
            </a:r>
          </a:p>
          <a:p>
            <a:r>
              <a:rPr lang="sl-SI" b="1" dirty="0" smtClean="0">
                <a:solidFill>
                  <a:srgbClr val="C00000"/>
                </a:solidFill>
              </a:rPr>
              <a:t>koordinacija in sodelovanje se je nehalo;</a:t>
            </a:r>
          </a:p>
          <a:p>
            <a:r>
              <a:rPr lang="sl-SI" b="1" dirty="0" smtClean="0">
                <a:solidFill>
                  <a:srgbClr val="C00000"/>
                </a:solidFill>
              </a:rPr>
              <a:t>papirnata integracija, vključevanje v šolski sistem.</a:t>
            </a:r>
          </a:p>
          <a:p>
            <a:endParaRPr lang="sl-SI" b="1" dirty="0" smtClean="0">
              <a:solidFill>
                <a:srgbClr val="C00000"/>
              </a:solidFill>
            </a:endParaRPr>
          </a:p>
          <a:p>
            <a:endParaRPr lang="sl-SI" b="1" dirty="0">
              <a:solidFill>
                <a:srgbClr val="C00000"/>
              </a:solidFill>
            </a:endParaRPr>
          </a:p>
        </p:txBody>
      </p:sp>
    </p:spTree>
    <p:extLst>
      <p:ext uri="{BB962C8B-B14F-4D97-AF65-F5344CB8AC3E}">
        <p14:creationId xmlns:p14="http://schemas.microsoft.com/office/powerpoint/2010/main" val="32928441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3000"/>
            <a:lum/>
          </a:blip>
          <a:srcRect/>
          <a:stretch>
            <a:fillRect t="-47000" b="-47000"/>
          </a:stretch>
        </a:blipFill>
        <a:effectLst/>
      </p:bgPr>
    </p:bg>
    <p:spTree>
      <p:nvGrpSpPr>
        <p:cNvPr id="1" name=""/>
        <p:cNvGrpSpPr/>
        <p:nvPr/>
      </p:nvGrpSpPr>
      <p:grpSpPr>
        <a:xfrm>
          <a:off x="0" y="0"/>
          <a:ext cx="0" cy="0"/>
          <a:chOff x="0" y="0"/>
          <a:chExt cx="0" cy="0"/>
        </a:xfrm>
      </p:grpSpPr>
      <p:sp>
        <p:nvSpPr>
          <p:cNvPr id="7" name="Naslov 6"/>
          <p:cNvSpPr>
            <a:spLocks noGrp="1"/>
          </p:cNvSpPr>
          <p:nvPr>
            <p:ph type="title"/>
          </p:nvPr>
        </p:nvSpPr>
        <p:spPr/>
        <p:txBody>
          <a:bodyPr/>
          <a:lstStyle/>
          <a:p>
            <a:r>
              <a:rPr lang="sl-SI" b="1" dirty="0" smtClean="0">
                <a:solidFill>
                  <a:srgbClr val="FF0000"/>
                </a:solidFill>
              </a:rPr>
              <a:t>Inovacije od 90-tih</a:t>
            </a:r>
            <a:endParaRPr lang="sl-SI" b="1" dirty="0">
              <a:solidFill>
                <a:srgbClr val="FF0000"/>
              </a:solidFill>
            </a:endParaRPr>
          </a:p>
        </p:txBody>
      </p:sp>
      <p:sp>
        <p:nvSpPr>
          <p:cNvPr id="8" name="Ograda vsebine 7"/>
          <p:cNvSpPr>
            <a:spLocks noGrp="1"/>
          </p:cNvSpPr>
          <p:nvPr>
            <p:ph idx="1"/>
          </p:nvPr>
        </p:nvSpPr>
        <p:spPr/>
        <p:txBody>
          <a:bodyPr>
            <a:normAutofit fontScale="92500" lnSpcReduction="20000"/>
          </a:bodyPr>
          <a:lstStyle/>
          <a:p>
            <a:r>
              <a:rPr lang="sl-SI" b="1" dirty="0" smtClean="0">
                <a:solidFill>
                  <a:srgbClr val="FF0000"/>
                </a:solidFill>
              </a:rPr>
              <a:t>stanovanjske skupine, </a:t>
            </a:r>
          </a:p>
          <a:p>
            <a:r>
              <a:rPr lang="sl-SI" b="1" dirty="0" smtClean="0">
                <a:solidFill>
                  <a:srgbClr val="FF0000"/>
                </a:solidFill>
              </a:rPr>
              <a:t>dnevni centri,</a:t>
            </a:r>
          </a:p>
          <a:p>
            <a:r>
              <a:rPr lang="sl-SI" b="1" dirty="0" smtClean="0">
                <a:solidFill>
                  <a:srgbClr val="FF0000"/>
                </a:solidFill>
              </a:rPr>
              <a:t>preselitve stanovalcev,</a:t>
            </a:r>
          </a:p>
          <a:p>
            <a:r>
              <a:rPr lang="sl-SI" b="1" dirty="0" smtClean="0">
                <a:solidFill>
                  <a:srgbClr val="FF0000"/>
                </a:solidFill>
              </a:rPr>
              <a:t>svetovalne pisarne,</a:t>
            </a:r>
          </a:p>
          <a:p>
            <a:r>
              <a:rPr lang="sl-SI" b="1" dirty="0">
                <a:solidFill>
                  <a:srgbClr val="FF0000"/>
                </a:solidFill>
              </a:rPr>
              <a:t>pomoč na </a:t>
            </a:r>
            <a:r>
              <a:rPr lang="sl-SI" b="1" dirty="0" smtClean="0">
                <a:solidFill>
                  <a:srgbClr val="FF0000"/>
                </a:solidFill>
              </a:rPr>
              <a:t>domu,</a:t>
            </a:r>
            <a:endParaRPr lang="sl-SI" b="1" dirty="0">
              <a:solidFill>
                <a:srgbClr val="FF0000"/>
              </a:solidFill>
            </a:endParaRPr>
          </a:p>
          <a:p>
            <a:r>
              <a:rPr lang="sl-SI" b="1" dirty="0" smtClean="0">
                <a:solidFill>
                  <a:srgbClr val="FF0000"/>
                </a:solidFill>
              </a:rPr>
              <a:t>osebni pomočniki in osebna asistenc,</a:t>
            </a:r>
            <a:endParaRPr lang="sl-SI" b="1" dirty="0">
              <a:solidFill>
                <a:srgbClr val="FF0000"/>
              </a:solidFill>
            </a:endParaRPr>
          </a:p>
          <a:p>
            <a:r>
              <a:rPr lang="sl-SI" b="1" dirty="0" smtClean="0">
                <a:solidFill>
                  <a:srgbClr val="FF0000"/>
                </a:solidFill>
              </a:rPr>
              <a:t>zagovorništvo </a:t>
            </a:r>
            <a:r>
              <a:rPr lang="sl-SI" b="1" dirty="0">
                <a:solidFill>
                  <a:srgbClr val="FF0000"/>
                </a:solidFill>
              </a:rPr>
              <a:t>in </a:t>
            </a:r>
            <a:r>
              <a:rPr lang="sl-SI" b="1" dirty="0" err="1" smtClean="0">
                <a:solidFill>
                  <a:srgbClr val="FF0000"/>
                </a:solidFill>
              </a:rPr>
              <a:t>samozagovorništvo</a:t>
            </a:r>
            <a:r>
              <a:rPr lang="sl-SI" b="1" dirty="0" smtClean="0">
                <a:solidFill>
                  <a:srgbClr val="FF0000"/>
                </a:solidFill>
              </a:rPr>
              <a:t>,</a:t>
            </a:r>
            <a:endParaRPr lang="sl-SI" b="1" dirty="0">
              <a:solidFill>
                <a:srgbClr val="FF0000"/>
              </a:solidFill>
            </a:endParaRPr>
          </a:p>
          <a:p>
            <a:r>
              <a:rPr lang="sl-SI" b="1" dirty="0" smtClean="0">
                <a:solidFill>
                  <a:srgbClr val="FF0000"/>
                </a:solidFill>
              </a:rPr>
              <a:t>osebno </a:t>
            </a:r>
            <a:r>
              <a:rPr lang="sl-SI" b="1" dirty="0">
                <a:solidFill>
                  <a:srgbClr val="FF0000"/>
                </a:solidFill>
              </a:rPr>
              <a:t>načrtovanje in izvajanje </a:t>
            </a:r>
            <a:r>
              <a:rPr lang="sl-SI" b="1" dirty="0" smtClean="0">
                <a:solidFill>
                  <a:srgbClr val="FF0000"/>
                </a:solidFill>
              </a:rPr>
              <a:t>storitev,</a:t>
            </a:r>
            <a:endParaRPr lang="sl-SI" b="1" dirty="0">
              <a:solidFill>
                <a:srgbClr val="FF0000"/>
              </a:solidFill>
            </a:endParaRPr>
          </a:p>
          <a:p>
            <a:r>
              <a:rPr lang="sl-SI" b="1" dirty="0" smtClean="0">
                <a:solidFill>
                  <a:srgbClr val="FF0000"/>
                </a:solidFill>
              </a:rPr>
              <a:t>neposredno </a:t>
            </a:r>
            <a:r>
              <a:rPr lang="sl-SI" b="1" dirty="0">
                <a:solidFill>
                  <a:srgbClr val="FF0000"/>
                </a:solidFill>
              </a:rPr>
              <a:t>financiranje </a:t>
            </a:r>
            <a:r>
              <a:rPr lang="sl-SI" b="1" dirty="0" smtClean="0">
                <a:solidFill>
                  <a:srgbClr val="FF0000"/>
                </a:solidFill>
              </a:rPr>
              <a:t>storitev.</a:t>
            </a:r>
            <a:endParaRPr lang="sl-SI" b="1" dirty="0">
              <a:solidFill>
                <a:srgbClr val="FF0000"/>
              </a:solidFill>
            </a:endParaRPr>
          </a:p>
          <a:p>
            <a:endParaRPr lang="sl-SI" b="1" dirty="0">
              <a:solidFill>
                <a:srgbClr val="FF0000"/>
              </a:solidFill>
            </a:endParaRPr>
          </a:p>
          <a:p>
            <a:pPr marL="0" indent="0">
              <a:buNone/>
            </a:pPr>
            <a:endParaRPr lang="sl-SI" b="1" dirty="0" smtClean="0">
              <a:solidFill>
                <a:srgbClr val="FF0000"/>
              </a:solidFill>
            </a:endParaRPr>
          </a:p>
          <a:p>
            <a:endParaRPr lang="sl-SI" b="1" dirty="0" smtClean="0">
              <a:solidFill>
                <a:srgbClr val="FF0000"/>
              </a:solidFill>
            </a:endParaRPr>
          </a:p>
        </p:txBody>
      </p:sp>
    </p:spTree>
    <p:extLst>
      <p:ext uri="{BB962C8B-B14F-4D97-AF65-F5344CB8AC3E}">
        <p14:creationId xmlns:p14="http://schemas.microsoft.com/office/powerpoint/2010/main" val="14940186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2000"/>
            <a:lum/>
          </a:blip>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solidFill>
                  <a:srgbClr val="C00000"/>
                </a:solidFill>
              </a:rPr>
              <a:t>Hrastovec</a:t>
            </a:r>
            <a:endParaRPr lang="sl-SI" b="1" dirty="0">
              <a:solidFill>
                <a:srgbClr val="C00000"/>
              </a:solidFill>
            </a:endParaRPr>
          </a:p>
        </p:txBody>
      </p:sp>
      <p:sp>
        <p:nvSpPr>
          <p:cNvPr id="3" name="Ograda besedila 2"/>
          <p:cNvSpPr>
            <a:spLocks noGrp="1"/>
          </p:cNvSpPr>
          <p:nvPr>
            <p:ph type="body" idx="1"/>
          </p:nvPr>
        </p:nvSpPr>
        <p:spPr/>
        <p:txBody>
          <a:bodyPr/>
          <a:lstStyle/>
          <a:p>
            <a:r>
              <a:rPr lang="sl-SI" dirty="0" smtClean="0">
                <a:solidFill>
                  <a:srgbClr val="C00000"/>
                </a:solidFill>
              </a:rPr>
              <a:t>uspehi</a:t>
            </a:r>
            <a:endParaRPr lang="sl-SI" dirty="0">
              <a:solidFill>
                <a:srgbClr val="C00000"/>
              </a:solidFill>
            </a:endParaRPr>
          </a:p>
        </p:txBody>
      </p:sp>
      <p:sp>
        <p:nvSpPr>
          <p:cNvPr id="4" name="Ograda vsebine 3"/>
          <p:cNvSpPr>
            <a:spLocks noGrp="1"/>
          </p:cNvSpPr>
          <p:nvPr>
            <p:ph sz="half" idx="2"/>
          </p:nvPr>
        </p:nvSpPr>
        <p:spPr/>
        <p:txBody>
          <a:bodyPr>
            <a:normAutofit fontScale="70000" lnSpcReduction="20000"/>
          </a:bodyPr>
          <a:lstStyle/>
          <a:p>
            <a:r>
              <a:rPr lang="sl-SI" b="1" dirty="0" smtClean="0">
                <a:solidFill>
                  <a:srgbClr val="C00000"/>
                </a:solidFill>
              </a:rPr>
              <a:t>uspešna mobilizacija osebja in graditev vizije</a:t>
            </a:r>
          </a:p>
          <a:p>
            <a:r>
              <a:rPr lang="sl-SI" b="1" dirty="0" smtClean="0">
                <a:solidFill>
                  <a:srgbClr val="C00000"/>
                </a:solidFill>
              </a:rPr>
              <a:t>odpiranje oddelkov</a:t>
            </a:r>
          </a:p>
          <a:p>
            <a:r>
              <a:rPr lang="sl-SI" b="1" dirty="0" smtClean="0">
                <a:solidFill>
                  <a:srgbClr val="C00000"/>
                </a:solidFill>
              </a:rPr>
              <a:t>preselitev skoraj polovice stanovalcev</a:t>
            </a:r>
          </a:p>
          <a:p>
            <a:r>
              <a:rPr lang="sl-SI" b="1" dirty="0" smtClean="0">
                <a:solidFill>
                  <a:srgbClr val="C00000"/>
                </a:solidFill>
              </a:rPr>
              <a:t>mobilizacija okolja (drugih zavodov, stroke, skupnosti)</a:t>
            </a:r>
          </a:p>
          <a:p>
            <a:r>
              <a:rPr lang="sl-SI" b="1" dirty="0" smtClean="0">
                <a:solidFill>
                  <a:srgbClr val="C00000"/>
                </a:solidFill>
              </a:rPr>
              <a:t>demonstracija, da se lahko preselijo tudi „najtežji“ stanovalci</a:t>
            </a:r>
          </a:p>
          <a:p>
            <a:r>
              <a:rPr lang="sl-SI" b="1" dirty="0" smtClean="0">
                <a:solidFill>
                  <a:srgbClr val="C00000"/>
                </a:solidFill>
              </a:rPr>
              <a:t>razvoj ključnih metod dezinstitucionalizacije (osebno načrtovanje, analiza tveganja, ključni delavci, občansko zagovorništvo, mobilni timi)</a:t>
            </a:r>
          </a:p>
          <a:p>
            <a:r>
              <a:rPr lang="sl-SI" b="1" dirty="0" smtClean="0">
                <a:solidFill>
                  <a:srgbClr val="C00000"/>
                </a:solidFill>
              </a:rPr>
              <a:t>ukinitev prisilnih sredstev </a:t>
            </a:r>
          </a:p>
          <a:p>
            <a:r>
              <a:rPr lang="sl-SI" b="1" dirty="0" smtClean="0">
                <a:solidFill>
                  <a:srgbClr val="C00000"/>
                </a:solidFill>
              </a:rPr>
              <a:t>bistveno zmanjšanje uporabe zdravil</a:t>
            </a:r>
          </a:p>
          <a:p>
            <a:r>
              <a:rPr lang="sl-SI" b="1" dirty="0" smtClean="0">
                <a:solidFill>
                  <a:srgbClr val="C00000"/>
                </a:solidFill>
              </a:rPr>
              <a:t>uveden „socialni model“.</a:t>
            </a:r>
          </a:p>
          <a:p>
            <a:endParaRPr lang="sl-SI" b="1" dirty="0">
              <a:solidFill>
                <a:srgbClr val="C00000"/>
              </a:solidFill>
            </a:endParaRPr>
          </a:p>
        </p:txBody>
      </p:sp>
      <p:sp>
        <p:nvSpPr>
          <p:cNvPr id="5" name="Ograda besedila 4"/>
          <p:cNvSpPr>
            <a:spLocks noGrp="1"/>
          </p:cNvSpPr>
          <p:nvPr>
            <p:ph type="body" sz="quarter" idx="3"/>
          </p:nvPr>
        </p:nvSpPr>
        <p:spPr/>
        <p:txBody>
          <a:bodyPr/>
          <a:lstStyle/>
          <a:p>
            <a:r>
              <a:rPr lang="sl-SI" dirty="0" smtClean="0">
                <a:solidFill>
                  <a:srgbClr val="C00000"/>
                </a:solidFill>
              </a:rPr>
              <a:t> ovire in pomanjkljivosti</a:t>
            </a:r>
            <a:endParaRPr lang="sl-SI" dirty="0">
              <a:solidFill>
                <a:srgbClr val="C00000"/>
              </a:solidFill>
            </a:endParaRPr>
          </a:p>
        </p:txBody>
      </p:sp>
      <p:sp>
        <p:nvSpPr>
          <p:cNvPr id="6" name="Ograda vsebine 5"/>
          <p:cNvSpPr>
            <a:spLocks noGrp="1"/>
          </p:cNvSpPr>
          <p:nvPr>
            <p:ph sz="quarter" idx="4"/>
          </p:nvPr>
        </p:nvSpPr>
        <p:spPr/>
        <p:txBody>
          <a:bodyPr>
            <a:normAutofit fontScale="70000" lnSpcReduction="20000"/>
          </a:bodyPr>
          <a:lstStyle/>
          <a:p>
            <a:r>
              <a:rPr lang="sl-SI" b="1" dirty="0" smtClean="0">
                <a:solidFill>
                  <a:srgbClr val="C00000"/>
                </a:solidFill>
              </a:rPr>
              <a:t>nezmožnost narediti tretji korak – povezovanje s službami v skupnosti,</a:t>
            </a:r>
          </a:p>
          <a:p>
            <a:r>
              <a:rPr lang="sl-SI" b="1" dirty="0" smtClean="0">
                <a:solidFill>
                  <a:srgbClr val="C00000"/>
                </a:solidFill>
              </a:rPr>
              <a:t>tradicionalni management – upravljanje s sredstvi namesto pridobivanja virov,</a:t>
            </a:r>
          </a:p>
          <a:p>
            <a:r>
              <a:rPr lang="sl-SI" b="1" dirty="0" smtClean="0">
                <a:solidFill>
                  <a:srgbClr val="C00000"/>
                </a:solidFill>
              </a:rPr>
              <a:t>pomanjkanje svežih virov,</a:t>
            </a:r>
          </a:p>
          <a:p>
            <a:r>
              <a:rPr lang="sl-SI" b="1" dirty="0" smtClean="0">
                <a:solidFill>
                  <a:srgbClr val="C00000"/>
                </a:solidFill>
              </a:rPr>
              <a:t>snemanje smetane – demoralizacija,</a:t>
            </a:r>
          </a:p>
          <a:p>
            <a:r>
              <a:rPr lang="sl-SI" b="1" dirty="0" smtClean="0">
                <a:solidFill>
                  <a:srgbClr val="C00000"/>
                </a:solidFill>
              </a:rPr>
              <a:t>izgorevanje ključnih protagonistov,</a:t>
            </a:r>
          </a:p>
          <a:p>
            <a:r>
              <a:rPr lang="sl-SI" b="1" dirty="0" smtClean="0">
                <a:solidFill>
                  <a:srgbClr val="C00000"/>
                </a:solidFill>
              </a:rPr>
              <a:t>pomanjkanje zakonskih okvirov – oskrba v skupnosti je pol-legalna,</a:t>
            </a:r>
          </a:p>
          <a:p>
            <a:r>
              <a:rPr lang="sl-SI" b="1" dirty="0" smtClean="0">
                <a:solidFill>
                  <a:srgbClr val="C00000"/>
                </a:solidFill>
              </a:rPr>
              <a:t>odsotnost odločne podpore politike in nezavezanost dokončni dezinstitucionalizaciji,</a:t>
            </a:r>
          </a:p>
          <a:p>
            <a:r>
              <a:rPr lang="sl-SI" b="1" dirty="0" smtClean="0">
                <a:solidFill>
                  <a:srgbClr val="C00000"/>
                </a:solidFill>
              </a:rPr>
              <a:t>zastoj pomeni nazadovanje.</a:t>
            </a:r>
          </a:p>
          <a:p>
            <a:endParaRPr lang="sl-SI" b="1" dirty="0" smtClean="0">
              <a:solidFill>
                <a:srgbClr val="C00000"/>
              </a:solidFill>
            </a:endParaRPr>
          </a:p>
          <a:p>
            <a:endParaRPr lang="sl-SI" b="1" dirty="0" smtClean="0">
              <a:solidFill>
                <a:srgbClr val="C00000"/>
              </a:solidFill>
            </a:endParaRPr>
          </a:p>
          <a:p>
            <a:endParaRPr lang="sl-SI" b="1" dirty="0">
              <a:solidFill>
                <a:srgbClr val="C00000"/>
              </a:solidFill>
            </a:endParaRPr>
          </a:p>
        </p:txBody>
      </p:sp>
    </p:spTree>
    <p:extLst>
      <p:ext uri="{BB962C8B-B14F-4D97-AF65-F5344CB8AC3E}">
        <p14:creationId xmlns:p14="http://schemas.microsoft.com/office/powerpoint/2010/main" val="2011331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14000" b="-14000"/>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Namen izhodišč za izvedbo dezinstitucionalizacije</a:t>
            </a:r>
          </a:p>
        </p:txBody>
      </p:sp>
      <p:graphicFrame>
        <p:nvGraphicFramePr>
          <p:cNvPr id="7" name="Ograda vsebine 6"/>
          <p:cNvGraphicFramePr>
            <a:graphicFrameLocks noGrp="1"/>
          </p:cNvGraphicFramePr>
          <p:nvPr>
            <p:ph idx="1"/>
            <p:extLst>
              <p:ext uri="{D42A27DB-BD31-4B8C-83A1-F6EECF244321}">
                <p14:modId xmlns:p14="http://schemas.microsoft.com/office/powerpoint/2010/main" val="95153656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1495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b="1" dirty="0"/>
              <a:t>Število stanovalcev v dislociranih enotah </a:t>
            </a:r>
            <a:r>
              <a:rPr lang="sl-SI" b="1" dirty="0" smtClean="0"/>
              <a:t>(brez večine VDC)</a:t>
            </a:r>
            <a:endParaRPr lang="sl-SI" dirty="0"/>
          </a:p>
        </p:txBody>
      </p:sp>
      <p:graphicFrame>
        <p:nvGraphicFramePr>
          <p:cNvPr id="4" name="Tabela 3"/>
          <p:cNvGraphicFramePr>
            <a:graphicFrameLocks noGrp="1"/>
          </p:cNvGraphicFramePr>
          <p:nvPr>
            <p:extLst>
              <p:ext uri="{D42A27DB-BD31-4B8C-83A1-F6EECF244321}">
                <p14:modId xmlns:p14="http://schemas.microsoft.com/office/powerpoint/2010/main" val="2194064056"/>
              </p:ext>
            </p:extLst>
          </p:nvPr>
        </p:nvGraphicFramePr>
        <p:xfrm>
          <a:off x="586001" y="1412775"/>
          <a:ext cx="7848872" cy="5176514"/>
        </p:xfrm>
        <a:graphic>
          <a:graphicData uri="http://schemas.openxmlformats.org/drawingml/2006/table">
            <a:tbl>
              <a:tblPr firstRow="1" firstCol="1" bandRow="1">
                <a:tableStyleId>{5C22544A-7EE6-4342-B048-85BDC9FD1C3A}</a:tableStyleId>
              </a:tblPr>
              <a:tblGrid>
                <a:gridCol w="1307861"/>
                <a:gridCol w="1307861"/>
                <a:gridCol w="1307861"/>
                <a:gridCol w="1307861"/>
                <a:gridCol w="1308714"/>
                <a:gridCol w="1308714"/>
              </a:tblGrid>
              <a:tr h="544897">
                <a:tc>
                  <a:txBody>
                    <a:bodyPr/>
                    <a:lstStyle/>
                    <a:p>
                      <a:pPr algn="l">
                        <a:lnSpc>
                          <a:spcPct val="115000"/>
                        </a:lnSpc>
                        <a:spcAft>
                          <a:spcPts val="0"/>
                        </a:spcAft>
                      </a:pPr>
                      <a:r>
                        <a:rPr lang="sl-SI" sz="1600" dirty="0" smtClean="0">
                          <a:effectLst/>
                        </a:rPr>
                        <a:t>zavod</a:t>
                      </a:r>
                      <a:endParaRPr lang="sl-SI" sz="1600" dirty="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dirty="0" smtClean="0">
                          <a:effectLst/>
                        </a:rPr>
                        <a:t>število </a:t>
                      </a:r>
                      <a:r>
                        <a:rPr lang="sl-SI" sz="1600" dirty="0">
                          <a:effectLst/>
                        </a:rPr>
                        <a:t>enot</a:t>
                      </a:r>
                      <a:endParaRPr lang="sl-SI" sz="1600" dirty="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dirty="0" smtClean="0">
                          <a:effectLst/>
                        </a:rPr>
                        <a:t>stanovalci</a:t>
                      </a:r>
                      <a:endParaRPr lang="sl-SI" sz="1600" dirty="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dirty="0" smtClean="0">
                          <a:effectLst/>
                        </a:rPr>
                        <a:t>povprečje</a:t>
                      </a:r>
                      <a:endParaRPr lang="sl-SI" sz="1600" dirty="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dirty="0" smtClean="0">
                          <a:effectLst/>
                        </a:rPr>
                        <a:t>razpon</a:t>
                      </a:r>
                      <a:endParaRPr lang="sl-SI" sz="1600" dirty="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dirty="0" smtClean="0">
                          <a:effectLst/>
                        </a:rPr>
                        <a:t>namestitev </a:t>
                      </a:r>
                      <a:r>
                        <a:rPr lang="sl-SI" sz="1600" dirty="0">
                          <a:effectLst/>
                        </a:rPr>
                        <a:t>v drugi družini </a:t>
                      </a:r>
                      <a:endParaRPr lang="sl-SI" sz="1600" dirty="0">
                        <a:effectLst/>
                        <a:latin typeface="Calibri"/>
                        <a:ea typeface="Calibri"/>
                        <a:cs typeface="Times New Roman"/>
                      </a:endParaRPr>
                    </a:p>
                  </a:txBody>
                  <a:tcPr marL="68580" marR="68580" marT="0" marB="0"/>
                </a:tc>
              </a:tr>
              <a:tr h="272448">
                <a:tc>
                  <a:txBody>
                    <a:bodyPr/>
                    <a:lstStyle/>
                    <a:p>
                      <a:pPr algn="l">
                        <a:lnSpc>
                          <a:spcPct val="115000"/>
                        </a:lnSpc>
                        <a:spcAft>
                          <a:spcPts val="0"/>
                        </a:spcAft>
                      </a:pPr>
                      <a:r>
                        <a:rPr lang="sl-SI" sz="1600" dirty="0">
                          <a:effectLst/>
                        </a:rPr>
                        <a:t>Hrastovec</a:t>
                      </a:r>
                      <a:endParaRPr lang="sl-SI" sz="1600" dirty="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11</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185</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16,82</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7 - 42</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7</a:t>
                      </a:r>
                      <a:endParaRPr lang="sl-SI" sz="1600">
                        <a:effectLst/>
                        <a:latin typeface="Calibri"/>
                        <a:ea typeface="Calibri"/>
                        <a:cs typeface="Times New Roman"/>
                      </a:endParaRPr>
                    </a:p>
                  </a:txBody>
                  <a:tcPr marL="68580" marR="68580" marT="0" marB="0"/>
                </a:tc>
              </a:tr>
              <a:tr h="272448">
                <a:tc>
                  <a:txBody>
                    <a:bodyPr/>
                    <a:lstStyle/>
                    <a:p>
                      <a:pPr algn="l">
                        <a:lnSpc>
                          <a:spcPct val="115000"/>
                        </a:lnSpc>
                        <a:spcAft>
                          <a:spcPts val="0"/>
                        </a:spcAft>
                      </a:pPr>
                      <a:r>
                        <a:rPr lang="sl-SI" sz="1600" dirty="0" smtClean="0">
                          <a:effectLst/>
                        </a:rPr>
                        <a:t>Ponikve</a:t>
                      </a:r>
                      <a:endParaRPr lang="sl-SI" sz="1600" dirty="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5</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55</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11</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dirty="0">
                          <a:effectLst/>
                        </a:rPr>
                        <a:t>11</a:t>
                      </a:r>
                      <a:endParaRPr lang="sl-SI" sz="1600" dirty="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 </a:t>
                      </a:r>
                      <a:endParaRPr lang="sl-SI" sz="1600">
                        <a:effectLst/>
                        <a:latin typeface="Calibri"/>
                        <a:ea typeface="Calibri"/>
                        <a:cs typeface="Times New Roman"/>
                      </a:endParaRPr>
                    </a:p>
                  </a:txBody>
                  <a:tcPr marL="68580" marR="68580" marT="0" marB="0"/>
                </a:tc>
              </a:tr>
              <a:tr h="272448">
                <a:tc>
                  <a:txBody>
                    <a:bodyPr/>
                    <a:lstStyle/>
                    <a:p>
                      <a:pPr algn="l">
                        <a:lnSpc>
                          <a:spcPct val="115000"/>
                        </a:lnSpc>
                        <a:spcAft>
                          <a:spcPts val="0"/>
                        </a:spcAft>
                      </a:pPr>
                      <a:r>
                        <a:rPr lang="sl-SI" sz="1600" dirty="0">
                          <a:effectLst/>
                        </a:rPr>
                        <a:t>Dutovlje</a:t>
                      </a:r>
                      <a:endParaRPr lang="sl-SI" sz="1600" dirty="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6</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35</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5,833</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4 - 10</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 </a:t>
                      </a:r>
                      <a:endParaRPr lang="sl-SI" sz="1600">
                        <a:effectLst/>
                        <a:latin typeface="Calibri"/>
                        <a:ea typeface="Calibri"/>
                        <a:cs typeface="Times New Roman"/>
                      </a:endParaRPr>
                    </a:p>
                  </a:txBody>
                  <a:tcPr marL="68580" marR="68580" marT="0" marB="0"/>
                </a:tc>
              </a:tr>
              <a:tr h="272448">
                <a:tc>
                  <a:txBody>
                    <a:bodyPr/>
                    <a:lstStyle/>
                    <a:p>
                      <a:pPr algn="l">
                        <a:lnSpc>
                          <a:spcPct val="115000"/>
                        </a:lnSpc>
                        <a:spcAft>
                          <a:spcPts val="0"/>
                        </a:spcAft>
                      </a:pPr>
                      <a:r>
                        <a:rPr lang="sl-SI" sz="1600" dirty="0" smtClean="0">
                          <a:effectLst/>
                        </a:rPr>
                        <a:t>Petrovo </a:t>
                      </a:r>
                      <a:r>
                        <a:rPr lang="sl-SI" sz="1600" dirty="0">
                          <a:effectLst/>
                        </a:rPr>
                        <a:t>Brdo</a:t>
                      </a:r>
                      <a:endParaRPr lang="sl-SI" sz="1600" dirty="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0</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0</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0</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0</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 </a:t>
                      </a:r>
                      <a:endParaRPr lang="sl-SI" sz="1600">
                        <a:effectLst/>
                        <a:latin typeface="Calibri"/>
                        <a:ea typeface="Calibri"/>
                        <a:cs typeface="Times New Roman"/>
                      </a:endParaRPr>
                    </a:p>
                  </a:txBody>
                  <a:tcPr marL="68580" marR="68580" marT="0" marB="0"/>
                </a:tc>
              </a:tr>
              <a:tr h="272448">
                <a:tc>
                  <a:txBody>
                    <a:bodyPr/>
                    <a:lstStyle/>
                    <a:p>
                      <a:pPr algn="l">
                        <a:lnSpc>
                          <a:spcPct val="115000"/>
                        </a:lnSpc>
                        <a:spcAft>
                          <a:spcPts val="0"/>
                        </a:spcAft>
                      </a:pPr>
                      <a:r>
                        <a:rPr lang="sl-SI" sz="1600" dirty="0">
                          <a:effectLst/>
                        </a:rPr>
                        <a:t>Lukavci</a:t>
                      </a:r>
                      <a:endParaRPr lang="sl-SI" sz="1600" dirty="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4</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53</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13,25</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8 - 24</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 </a:t>
                      </a:r>
                      <a:endParaRPr lang="sl-SI" sz="1600">
                        <a:effectLst/>
                        <a:latin typeface="Calibri"/>
                        <a:ea typeface="Calibri"/>
                        <a:cs typeface="Times New Roman"/>
                      </a:endParaRPr>
                    </a:p>
                  </a:txBody>
                  <a:tcPr marL="68580" marR="68580" marT="0" marB="0"/>
                </a:tc>
              </a:tr>
              <a:tr h="272448">
                <a:tc>
                  <a:txBody>
                    <a:bodyPr/>
                    <a:lstStyle/>
                    <a:p>
                      <a:pPr algn="l">
                        <a:lnSpc>
                          <a:spcPct val="115000"/>
                        </a:lnSpc>
                        <a:spcAft>
                          <a:spcPts val="0"/>
                        </a:spcAft>
                      </a:pPr>
                      <a:r>
                        <a:rPr lang="sl-SI" sz="1600" dirty="0">
                          <a:effectLst/>
                        </a:rPr>
                        <a:t>CUDV Črna</a:t>
                      </a:r>
                      <a:endParaRPr lang="sl-SI" sz="1600" dirty="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1</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9</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9</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9</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 </a:t>
                      </a:r>
                      <a:endParaRPr lang="sl-SI" sz="1600">
                        <a:effectLst/>
                        <a:latin typeface="Calibri"/>
                        <a:ea typeface="Calibri"/>
                        <a:cs typeface="Times New Roman"/>
                      </a:endParaRPr>
                    </a:p>
                  </a:txBody>
                  <a:tcPr marL="68580" marR="68580" marT="0" marB="0"/>
                </a:tc>
              </a:tr>
              <a:tr h="272448">
                <a:tc>
                  <a:txBody>
                    <a:bodyPr/>
                    <a:lstStyle/>
                    <a:p>
                      <a:pPr algn="l">
                        <a:lnSpc>
                          <a:spcPct val="115000"/>
                        </a:lnSpc>
                        <a:spcAft>
                          <a:spcPts val="0"/>
                        </a:spcAft>
                      </a:pPr>
                      <a:r>
                        <a:rPr lang="sl-SI" sz="1600" dirty="0">
                          <a:effectLst/>
                        </a:rPr>
                        <a:t>Dobrna</a:t>
                      </a:r>
                      <a:endParaRPr lang="sl-SI" sz="1600" dirty="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0</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0</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0</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0</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 </a:t>
                      </a:r>
                      <a:endParaRPr lang="sl-SI" sz="1600">
                        <a:effectLst/>
                        <a:latin typeface="Calibri"/>
                        <a:ea typeface="Calibri"/>
                        <a:cs typeface="Times New Roman"/>
                      </a:endParaRPr>
                    </a:p>
                  </a:txBody>
                  <a:tcPr marL="68580" marR="68580" marT="0" marB="0"/>
                </a:tc>
              </a:tr>
              <a:tr h="272448">
                <a:tc>
                  <a:txBody>
                    <a:bodyPr/>
                    <a:lstStyle/>
                    <a:p>
                      <a:pPr algn="l">
                        <a:lnSpc>
                          <a:spcPct val="115000"/>
                        </a:lnSpc>
                        <a:spcAft>
                          <a:spcPts val="0"/>
                        </a:spcAft>
                      </a:pPr>
                      <a:r>
                        <a:rPr lang="sl-SI" sz="1600" dirty="0">
                          <a:effectLst/>
                        </a:rPr>
                        <a:t>Dornava</a:t>
                      </a:r>
                      <a:endParaRPr lang="sl-SI" sz="1600" dirty="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6</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52</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8,666</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 </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 </a:t>
                      </a:r>
                      <a:endParaRPr lang="sl-SI" sz="1600">
                        <a:effectLst/>
                        <a:latin typeface="Calibri"/>
                        <a:ea typeface="Calibri"/>
                        <a:cs typeface="Times New Roman"/>
                      </a:endParaRPr>
                    </a:p>
                  </a:txBody>
                  <a:tcPr marL="68580" marR="68580" marT="0" marB="0"/>
                </a:tc>
              </a:tr>
              <a:tr h="272448">
                <a:tc>
                  <a:txBody>
                    <a:bodyPr/>
                    <a:lstStyle/>
                    <a:p>
                      <a:pPr algn="l">
                        <a:lnSpc>
                          <a:spcPct val="115000"/>
                        </a:lnSpc>
                        <a:spcAft>
                          <a:spcPts val="0"/>
                        </a:spcAft>
                      </a:pPr>
                      <a:r>
                        <a:rPr lang="sl-SI" sz="1600" dirty="0">
                          <a:effectLst/>
                        </a:rPr>
                        <a:t>Golovec</a:t>
                      </a:r>
                      <a:endParaRPr lang="sl-SI" sz="1600" dirty="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4</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64</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16</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4 - 31</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 </a:t>
                      </a:r>
                      <a:endParaRPr lang="sl-SI" sz="1600">
                        <a:effectLst/>
                        <a:latin typeface="Calibri"/>
                        <a:ea typeface="Calibri"/>
                        <a:cs typeface="Times New Roman"/>
                      </a:endParaRPr>
                    </a:p>
                  </a:txBody>
                  <a:tcPr marL="68580" marR="68580" marT="0" marB="0"/>
                </a:tc>
              </a:tr>
              <a:tr h="272448">
                <a:tc>
                  <a:txBody>
                    <a:bodyPr/>
                    <a:lstStyle/>
                    <a:p>
                      <a:pPr algn="l">
                        <a:lnSpc>
                          <a:spcPct val="115000"/>
                        </a:lnSpc>
                        <a:spcAft>
                          <a:spcPts val="0"/>
                        </a:spcAft>
                      </a:pPr>
                      <a:r>
                        <a:rPr lang="sl-SI" sz="1600" dirty="0">
                          <a:effectLst/>
                        </a:rPr>
                        <a:t>Draga</a:t>
                      </a:r>
                      <a:endParaRPr lang="sl-SI" sz="1600" dirty="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4</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73</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18,25</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10 - 23</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 </a:t>
                      </a:r>
                      <a:endParaRPr lang="sl-SI" sz="1600">
                        <a:effectLst/>
                        <a:latin typeface="Calibri"/>
                        <a:ea typeface="Calibri"/>
                        <a:cs typeface="Times New Roman"/>
                      </a:endParaRPr>
                    </a:p>
                  </a:txBody>
                  <a:tcPr marL="68580" marR="68580" marT="0" marB="0"/>
                </a:tc>
              </a:tr>
              <a:tr h="272448">
                <a:tc>
                  <a:txBody>
                    <a:bodyPr/>
                    <a:lstStyle/>
                    <a:p>
                      <a:pPr algn="l">
                        <a:lnSpc>
                          <a:spcPct val="115000"/>
                        </a:lnSpc>
                        <a:spcAft>
                          <a:spcPts val="0"/>
                        </a:spcAft>
                      </a:pPr>
                      <a:r>
                        <a:rPr lang="sl-SI" sz="1600" dirty="0">
                          <a:effectLst/>
                        </a:rPr>
                        <a:t>Impoljca</a:t>
                      </a:r>
                      <a:endParaRPr lang="sl-SI" sz="1600" dirty="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4</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36</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9</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7 - 14</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 </a:t>
                      </a:r>
                      <a:endParaRPr lang="sl-SI" sz="1600">
                        <a:effectLst/>
                        <a:latin typeface="Calibri"/>
                        <a:ea typeface="Calibri"/>
                        <a:cs typeface="Times New Roman"/>
                      </a:endParaRPr>
                    </a:p>
                  </a:txBody>
                  <a:tcPr marL="68580" marR="68580" marT="0" marB="0"/>
                </a:tc>
              </a:tr>
              <a:tr h="272448">
                <a:tc>
                  <a:txBody>
                    <a:bodyPr/>
                    <a:lstStyle/>
                    <a:p>
                      <a:pPr algn="l">
                        <a:lnSpc>
                          <a:spcPct val="115000"/>
                        </a:lnSpc>
                        <a:spcAft>
                          <a:spcPts val="0"/>
                        </a:spcAft>
                      </a:pPr>
                      <a:r>
                        <a:rPr lang="sl-SI" sz="1600" dirty="0">
                          <a:effectLst/>
                        </a:rPr>
                        <a:t>Grmovje</a:t>
                      </a:r>
                      <a:endParaRPr lang="sl-SI" sz="1600" dirty="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6</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75</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12,5</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6 - 25</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 </a:t>
                      </a:r>
                      <a:endParaRPr lang="sl-SI" sz="1600">
                        <a:effectLst/>
                        <a:latin typeface="Calibri"/>
                        <a:ea typeface="Calibri"/>
                        <a:cs typeface="Times New Roman"/>
                      </a:endParaRPr>
                    </a:p>
                  </a:txBody>
                  <a:tcPr marL="68580" marR="68580" marT="0" marB="0"/>
                </a:tc>
              </a:tr>
              <a:tr h="272448">
                <a:tc>
                  <a:txBody>
                    <a:bodyPr/>
                    <a:lstStyle/>
                    <a:p>
                      <a:pPr algn="l">
                        <a:lnSpc>
                          <a:spcPct val="115000"/>
                        </a:lnSpc>
                        <a:spcAft>
                          <a:spcPts val="0"/>
                        </a:spcAft>
                      </a:pPr>
                      <a:r>
                        <a:rPr lang="sl-SI" sz="1600" dirty="0">
                          <a:effectLst/>
                        </a:rPr>
                        <a:t>Idrija</a:t>
                      </a:r>
                      <a:endParaRPr lang="sl-SI" sz="1600" dirty="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0</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0</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0</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0</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 </a:t>
                      </a:r>
                      <a:endParaRPr lang="sl-SI" sz="1600">
                        <a:effectLst/>
                        <a:latin typeface="Calibri"/>
                        <a:ea typeface="Calibri"/>
                        <a:cs typeface="Times New Roman"/>
                      </a:endParaRPr>
                    </a:p>
                  </a:txBody>
                  <a:tcPr marL="68580" marR="68580" marT="0" marB="0"/>
                </a:tc>
              </a:tr>
              <a:tr h="272448">
                <a:tc>
                  <a:txBody>
                    <a:bodyPr/>
                    <a:lstStyle/>
                    <a:p>
                      <a:pPr algn="l">
                        <a:lnSpc>
                          <a:spcPct val="115000"/>
                        </a:lnSpc>
                        <a:spcAft>
                          <a:spcPts val="0"/>
                        </a:spcAft>
                      </a:pPr>
                      <a:r>
                        <a:rPr lang="sl-SI" sz="1600" dirty="0">
                          <a:effectLst/>
                        </a:rPr>
                        <a:t>Radovljica</a:t>
                      </a:r>
                      <a:endParaRPr lang="sl-SI" sz="1600" dirty="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7</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77</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11</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 </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 </a:t>
                      </a:r>
                      <a:endParaRPr lang="sl-SI" sz="1600">
                        <a:effectLst/>
                        <a:latin typeface="Calibri"/>
                        <a:ea typeface="Calibri"/>
                        <a:cs typeface="Times New Roman"/>
                      </a:endParaRPr>
                    </a:p>
                  </a:txBody>
                  <a:tcPr marL="68580" marR="68580" marT="0" marB="0"/>
                </a:tc>
              </a:tr>
              <a:tr h="544897">
                <a:tc>
                  <a:txBody>
                    <a:bodyPr/>
                    <a:lstStyle/>
                    <a:p>
                      <a:pPr algn="l">
                        <a:lnSpc>
                          <a:spcPct val="115000"/>
                        </a:lnSpc>
                        <a:spcAft>
                          <a:spcPts val="0"/>
                        </a:spcAft>
                      </a:pPr>
                      <a:r>
                        <a:rPr lang="sl-SI" sz="1600" dirty="0">
                          <a:effectLst/>
                        </a:rPr>
                        <a:t>VDC Tončke Hočevar</a:t>
                      </a:r>
                      <a:endParaRPr lang="sl-SI" sz="1600" dirty="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4</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32</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8</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4 - 15</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2</a:t>
                      </a:r>
                      <a:endParaRPr lang="sl-SI" sz="1600">
                        <a:effectLst/>
                        <a:latin typeface="Calibri"/>
                        <a:ea typeface="Calibri"/>
                        <a:cs typeface="Times New Roman"/>
                      </a:endParaRPr>
                    </a:p>
                  </a:txBody>
                  <a:tcPr marL="68580" marR="68580" marT="0" marB="0"/>
                </a:tc>
              </a:tr>
              <a:tr h="272448">
                <a:tc>
                  <a:txBody>
                    <a:bodyPr/>
                    <a:lstStyle/>
                    <a:p>
                      <a:pPr algn="l">
                        <a:lnSpc>
                          <a:spcPct val="115000"/>
                        </a:lnSpc>
                        <a:spcAft>
                          <a:spcPts val="0"/>
                        </a:spcAft>
                      </a:pPr>
                      <a:r>
                        <a:rPr lang="sl-SI" sz="1600" dirty="0" smtClean="0">
                          <a:effectLst/>
                        </a:rPr>
                        <a:t>skupaj </a:t>
                      </a:r>
                      <a:endParaRPr lang="sl-SI" sz="1600" dirty="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66</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746</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11,3</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a:effectLst/>
                        </a:rPr>
                        <a:t>4-42</a:t>
                      </a:r>
                      <a:endParaRPr lang="sl-SI" sz="1600">
                        <a:effectLst/>
                        <a:latin typeface="Calibri"/>
                        <a:ea typeface="Calibri"/>
                        <a:cs typeface="Times New Roman"/>
                      </a:endParaRPr>
                    </a:p>
                  </a:txBody>
                  <a:tcPr marL="68580" marR="68580" marT="0" marB="0"/>
                </a:tc>
                <a:tc>
                  <a:txBody>
                    <a:bodyPr/>
                    <a:lstStyle/>
                    <a:p>
                      <a:pPr algn="l">
                        <a:lnSpc>
                          <a:spcPct val="115000"/>
                        </a:lnSpc>
                        <a:spcAft>
                          <a:spcPts val="0"/>
                        </a:spcAft>
                      </a:pPr>
                      <a:r>
                        <a:rPr lang="sl-SI" sz="1600" dirty="0">
                          <a:effectLst/>
                        </a:rPr>
                        <a:t>9</a:t>
                      </a:r>
                      <a:endParaRPr lang="sl-SI" sz="1600" dirty="0">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1647825" y="203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sl-SI" altLang="sl-SI">
                <a:solidFill>
                  <a:prstClr val="black"/>
                </a:solidFill>
                <a:latin typeface="Arial" pitchFamily="34" charset="0"/>
              </a:rPr>
              <a:t/>
            </a:r>
            <a:br>
              <a:rPr lang="sl-SI" altLang="sl-SI">
                <a:solidFill>
                  <a:prstClr val="black"/>
                </a:solidFill>
                <a:latin typeface="Arial" pitchFamily="34" charset="0"/>
              </a:rPr>
            </a:br>
            <a:endParaRPr lang="sl-SI" altLang="sl-SI">
              <a:solidFill>
                <a:prstClr val="black"/>
              </a:solidFill>
              <a:latin typeface="Arial" pitchFamily="34" charset="0"/>
            </a:endParaRPr>
          </a:p>
        </p:txBody>
      </p:sp>
      <p:sp>
        <p:nvSpPr>
          <p:cNvPr id="7" name="Rectangle 3"/>
          <p:cNvSpPr>
            <a:spLocks noChangeArrowheads="1"/>
          </p:cNvSpPr>
          <p:nvPr/>
        </p:nvSpPr>
        <p:spPr bwMode="auto">
          <a:xfrm>
            <a:off x="611560" y="6381328"/>
            <a:ext cx="960420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sl-SI" altLang="sl-SI" sz="1000" baseline="30000" dirty="0">
                <a:solidFill>
                  <a:prstClr val="black"/>
                </a:solidFill>
                <a:ea typeface="Calibri" pitchFamily="34" charset="0"/>
                <a:cs typeface="Times New Roman" pitchFamily="18" charset="0"/>
                <a:hlinkClick r:id="rId2"/>
              </a:rPr>
              <a:t>[</a:t>
            </a:r>
            <a:r>
              <a:rPr lang="sl-SI" altLang="sl-SI" sz="1000" baseline="30000" dirty="0" bmk="">
                <a:solidFill>
                  <a:prstClr val="black"/>
                </a:solidFill>
                <a:ea typeface="Calibri" pitchFamily="34" charset="0"/>
                <a:cs typeface="Times New Roman" pitchFamily="18" charset="0"/>
                <a:hlinkClick r:id="rId2"/>
              </a:rPr>
              <a:t>1]</a:t>
            </a:r>
            <a:r>
              <a:rPr lang="sl-SI" altLang="sl-SI" sz="1000" dirty="0" bmk="">
                <a:solidFill>
                  <a:prstClr val="black"/>
                </a:solidFill>
                <a:ea typeface="Calibri" pitchFamily="34" charset="0"/>
                <a:cs typeface="Times New Roman" pitchFamily="18" charset="0"/>
              </a:rPr>
              <a:t> Enote Hodoš nismo prišteli zraven.</a:t>
            </a:r>
            <a:endParaRPr lang="sl-SI" altLang="sl-SI" sz="600" dirty="0" bmk="">
              <a:solidFill>
                <a:prstClr val="black"/>
              </a:solidFill>
              <a:latin typeface="Arial" pitchFamily="34" charset="0"/>
            </a:endParaRPr>
          </a:p>
          <a:p>
            <a:pPr eaLnBrk="0" fontAlgn="base" hangingPunct="0">
              <a:spcBef>
                <a:spcPct val="0"/>
              </a:spcBef>
              <a:spcAft>
                <a:spcPct val="0"/>
              </a:spcAft>
            </a:pPr>
            <a:r>
              <a:rPr lang="sl-SI" altLang="sl-SI" sz="1000" baseline="30000" dirty="0" bmk="">
                <a:solidFill>
                  <a:prstClr val="black"/>
                </a:solidFill>
                <a:ea typeface="Calibri" pitchFamily="34" charset="0"/>
                <a:cs typeface="Times New Roman" pitchFamily="18" charset="0"/>
                <a:hlinkClick r:id="rId3"/>
              </a:rPr>
              <a:t>[2]</a:t>
            </a:r>
            <a:r>
              <a:rPr lang="sl-SI" altLang="sl-SI" sz="1000" dirty="0">
                <a:solidFill>
                  <a:prstClr val="black"/>
                </a:solidFill>
                <a:ea typeface="Calibri" pitchFamily="34" charset="0"/>
                <a:cs typeface="Times New Roman" pitchFamily="18" charset="0"/>
              </a:rPr>
              <a:t> Enote Škofljica nismo prišteli zraven, saj je s 57 stanovalci praktično zavod.</a:t>
            </a:r>
            <a:endParaRPr lang="sl-SI" altLang="sl-SI" dirty="0">
              <a:solidFill>
                <a:prstClr val="black"/>
              </a:solidFill>
              <a:latin typeface="Arial" pitchFamily="34" charset="0"/>
            </a:endParaRPr>
          </a:p>
        </p:txBody>
      </p:sp>
    </p:spTree>
    <p:extLst>
      <p:ext uri="{BB962C8B-B14F-4D97-AF65-F5344CB8AC3E}">
        <p14:creationId xmlns:p14="http://schemas.microsoft.com/office/powerpoint/2010/main" val="11410006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2000"/>
            <a:lum/>
          </a:blip>
          <a:srcRect/>
          <a:stretch>
            <a:fillRect l="-4000" r="-4000"/>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b="1" dirty="0" smtClean="0">
                <a:solidFill>
                  <a:srgbClr val="FF0000"/>
                </a:solidFill>
              </a:rPr>
              <a:t>Miti o dezinstitucionalizaciji in njene pasti</a:t>
            </a:r>
            <a:endParaRPr lang="sl-SI" b="1" dirty="0">
              <a:solidFill>
                <a:srgbClr val="FF0000"/>
              </a:solidFill>
            </a:endParaRPr>
          </a:p>
        </p:txBody>
      </p:sp>
      <p:sp>
        <p:nvSpPr>
          <p:cNvPr id="3" name="Ograda vsebine 2"/>
          <p:cNvSpPr>
            <a:spLocks noGrp="1"/>
          </p:cNvSpPr>
          <p:nvPr>
            <p:ph idx="1"/>
          </p:nvPr>
        </p:nvSpPr>
        <p:spPr/>
        <p:txBody>
          <a:bodyPr>
            <a:normAutofit fontScale="77500" lnSpcReduction="20000"/>
          </a:bodyPr>
          <a:lstStyle/>
          <a:p>
            <a:r>
              <a:rPr lang="sl-SI" b="1" dirty="0">
                <a:solidFill>
                  <a:srgbClr val="FF0000"/>
                </a:solidFill>
              </a:rPr>
              <a:t>N</a:t>
            </a:r>
            <a:r>
              <a:rPr lang="sl-SI" b="1" dirty="0" smtClean="0">
                <a:solidFill>
                  <a:srgbClr val="FF0000"/>
                </a:solidFill>
              </a:rPr>
              <a:t>ekateri </a:t>
            </a:r>
            <a:r>
              <a:rPr lang="sl-SI" b="1" dirty="0">
                <a:solidFill>
                  <a:srgbClr val="FF0000"/>
                </a:solidFill>
              </a:rPr>
              <a:t>bodo </a:t>
            </a:r>
            <a:r>
              <a:rPr lang="sl-SI" b="1" i="1" dirty="0">
                <a:solidFill>
                  <a:srgbClr val="FF0000"/>
                </a:solidFill>
              </a:rPr>
              <a:t>vedno</a:t>
            </a:r>
            <a:r>
              <a:rPr lang="sl-SI" b="1" dirty="0">
                <a:solidFill>
                  <a:srgbClr val="FF0000"/>
                </a:solidFill>
              </a:rPr>
              <a:t> potrebovali institucionalno </a:t>
            </a:r>
            <a:r>
              <a:rPr lang="sl-SI" b="1" dirty="0" smtClean="0">
                <a:solidFill>
                  <a:srgbClr val="FF0000"/>
                </a:solidFill>
              </a:rPr>
              <a:t>oskrbo.</a:t>
            </a:r>
            <a:endParaRPr lang="sl-SI" b="1" dirty="0">
              <a:solidFill>
                <a:srgbClr val="FF0000"/>
              </a:solidFill>
            </a:endParaRPr>
          </a:p>
          <a:p>
            <a:r>
              <a:rPr lang="sl-SI" b="1" dirty="0">
                <a:solidFill>
                  <a:srgbClr val="FF0000"/>
                </a:solidFill>
              </a:rPr>
              <a:t>Oskrba v skupnosti je </a:t>
            </a:r>
            <a:r>
              <a:rPr lang="sl-SI" b="1" dirty="0" smtClean="0">
                <a:solidFill>
                  <a:srgbClr val="FF0000"/>
                </a:solidFill>
              </a:rPr>
              <a:t>dražja.</a:t>
            </a:r>
          </a:p>
          <a:p>
            <a:r>
              <a:rPr lang="sl-SI" b="1" dirty="0" smtClean="0">
                <a:solidFill>
                  <a:srgbClr val="FF0000"/>
                </a:solidFill>
              </a:rPr>
              <a:t>Življenje </a:t>
            </a:r>
            <a:r>
              <a:rPr lang="sl-SI" b="1" dirty="0">
                <a:solidFill>
                  <a:srgbClr val="FF0000"/>
                </a:solidFill>
              </a:rPr>
              <a:t>v skupnosti je </a:t>
            </a:r>
            <a:r>
              <a:rPr lang="sl-SI" b="1" dirty="0" smtClean="0">
                <a:solidFill>
                  <a:srgbClr val="FF0000"/>
                </a:solidFill>
              </a:rPr>
              <a:t>nevarno.</a:t>
            </a:r>
            <a:endParaRPr lang="sl-SI" b="1" dirty="0">
              <a:solidFill>
                <a:srgbClr val="FF0000"/>
              </a:solidFill>
            </a:endParaRPr>
          </a:p>
          <a:p>
            <a:r>
              <a:rPr lang="sl-SI" b="1" dirty="0">
                <a:solidFill>
                  <a:srgbClr val="FF0000"/>
                </a:solidFill>
              </a:rPr>
              <a:t>Mit samostojnega </a:t>
            </a:r>
            <a:r>
              <a:rPr lang="sl-SI" b="1" dirty="0" smtClean="0">
                <a:solidFill>
                  <a:srgbClr val="FF0000"/>
                </a:solidFill>
              </a:rPr>
              <a:t>življenja (psihološki model).</a:t>
            </a:r>
            <a:endParaRPr lang="sl-SI" b="1" dirty="0">
              <a:solidFill>
                <a:srgbClr val="FF0000"/>
              </a:solidFill>
            </a:endParaRPr>
          </a:p>
          <a:p>
            <a:r>
              <a:rPr lang="sl-SI" b="1" dirty="0" smtClean="0">
                <a:solidFill>
                  <a:srgbClr val="FF0000"/>
                </a:solidFill>
              </a:rPr>
              <a:t>V Trstu dezinstitucionalizacija ni uspela.</a:t>
            </a:r>
          </a:p>
          <a:p>
            <a:r>
              <a:rPr lang="sl-SI" b="1" dirty="0" smtClean="0">
                <a:solidFill>
                  <a:srgbClr val="FF0000"/>
                </a:solidFill>
              </a:rPr>
              <a:t>Institucije </a:t>
            </a:r>
            <a:r>
              <a:rPr lang="sl-SI" b="1" dirty="0" smtClean="0">
                <a:solidFill>
                  <a:srgbClr val="FF0000"/>
                </a:solidFill>
              </a:rPr>
              <a:t>se ne morejo </a:t>
            </a:r>
            <a:r>
              <a:rPr lang="sl-SI" b="1" dirty="0" err="1" smtClean="0">
                <a:solidFill>
                  <a:srgbClr val="FF0000"/>
                </a:solidFill>
              </a:rPr>
              <a:t>dezinstitucionalizirati</a:t>
            </a:r>
            <a:r>
              <a:rPr lang="sl-SI" b="1" dirty="0" smtClean="0">
                <a:solidFill>
                  <a:srgbClr val="FF0000"/>
                </a:solidFill>
              </a:rPr>
              <a:t> same.</a:t>
            </a:r>
          </a:p>
          <a:p>
            <a:r>
              <a:rPr lang="sl-SI" b="1" dirty="0" smtClean="0">
                <a:solidFill>
                  <a:srgbClr val="FF0000"/>
                </a:solidFill>
              </a:rPr>
              <a:t>Vzpostavitev stanovanjskih skupin je dezinstitucionalizacija (</a:t>
            </a:r>
            <a:r>
              <a:rPr lang="sl-SI" b="1" dirty="0">
                <a:solidFill>
                  <a:srgbClr val="FF0000"/>
                </a:solidFill>
              </a:rPr>
              <a:t>P</a:t>
            </a:r>
            <a:r>
              <a:rPr lang="sl-SI" b="1" dirty="0" smtClean="0">
                <a:solidFill>
                  <a:srgbClr val="FF0000"/>
                </a:solidFill>
              </a:rPr>
              <a:t>otemkinove vasi).</a:t>
            </a:r>
          </a:p>
          <a:p>
            <a:r>
              <a:rPr lang="sl-SI" b="1" dirty="0" smtClean="0">
                <a:solidFill>
                  <a:srgbClr val="FF0000"/>
                </a:solidFill>
              </a:rPr>
              <a:t>Pasti:</a:t>
            </a:r>
          </a:p>
          <a:p>
            <a:pPr lvl="1"/>
            <a:r>
              <a:rPr lang="sl-SI" b="1" dirty="0" err="1">
                <a:solidFill>
                  <a:srgbClr val="FF0000"/>
                </a:solidFill>
              </a:rPr>
              <a:t>t</a:t>
            </a:r>
            <a:r>
              <a:rPr lang="sl-SI" b="1" dirty="0" err="1" smtClean="0">
                <a:solidFill>
                  <a:srgbClr val="FF0000"/>
                </a:solidFill>
              </a:rPr>
              <a:t>ransinstitucionalizacija</a:t>
            </a:r>
            <a:r>
              <a:rPr lang="sl-SI" b="1" dirty="0" smtClean="0">
                <a:solidFill>
                  <a:srgbClr val="FF0000"/>
                </a:solidFill>
              </a:rPr>
              <a:t>,</a:t>
            </a:r>
            <a:endParaRPr lang="sl-SI" b="1" dirty="0" smtClean="0">
              <a:solidFill>
                <a:srgbClr val="FF0000"/>
              </a:solidFill>
            </a:endParaRPr>
          </a:p>
          <a:p>
            <a:pPr lvl="1"/>
            <a:r>
              <a:rPr lang="sl-SI" b="1" dirty="0" smtClean="0">
                <a:solidFill>
                  <a:srgbClr val="FF0000"/>
                </a:solidFill>
              </a:rPr>
              <a:t>dvotirna </a:t>
            </a:r>
            <a:r>
              <a:rPr lang="sl-SI" b="1" dirty="0" smtClean="0">
                <a:solidFill>
                  <a:srgbClr val="FF0000"/>
                </a:solidFill>
              </a:rPr>
              <a:t>oskrba,</a:t>
            </a:r>
            <a:endParaRPr lang="sl-SI" b="1" dirty="0" smtClean="0">
              <a:solidFill>
                <a:srgbClr val="FF0000"/>
              </a:solidFill>
            </a:endParaRPr>
          </a:p>
          <a:p>
            <a:pPr lvl="1"/>
            <a:r>
              <a:rPr lang="sl-SI" b="1" dirty="0" smtClean="0">
                <a:solidFill>
                  <a:srgbClr val="FF0000"/>
                </a:solidFill>
              </a:rPr>
              <a:t>nedoslednost </a:t>
            </a:r>
            <a:r>
              <a:rPr lang="sl-SI" b="1" dirty="0" smtClean="0">
                <a:solidFill>
                  <a:srgbClr val="FF0000"/>
                </a:solidFill>
              </a:rPr>
              <a:t>dezinstitucionalizacije.</a:t>
            </a:r>
            <a:endParaRPr lang="sl-SI" b="1" dirty="0">
              <a:solidFill>
                <a:srgbClr val="FF0000"/>
              </a:solidFill>
            </a:endParaRPr>
          </a:p>
          <a:p>
            <a:endParaRPr lang="sl-SI" b="1" dirty="0" smtClean="0">
              <a:solidFill>
                <a:srgbClr val="FF0000"/>
              </a:solidFill>
            </a:endParaRPr>
          </a:p>
          <a:p>
            <a:endParaRPr lang="sl-SI" b="1" dirty="0">
              <a:solidFill>
                <a:srgbClr val="FF0000"/>
              </a:solidFill>
            </a:endParaRPr>
          </a:p>
        </p:txBody>
      </p:sp>
    </p:spTree>
    <p:extLst>
      <p:ext uri="{BB962C8B-B14F-4D97-AF65-F5344CB8AC3E}">
        <p14:creationId xmlns:p14="http://schemas.microsoft.com/office/powerpoint/2010/main" val="5529587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 name="Naslov 3"/>
          <p:cNvSpPr>
            <a:spLocks noGrp="1"/>
          </p:cNvSpPr>
          <p:nvPr>
            <p:ph type="title"/>
          </p:nvPr>
        </p:nvSpPr>
        <p:spPr/>
        <p:txBody>
          <a:bodyPr>
            <a:normAutofit fontScale="90000"/>
          </a:bodyPr>
          <a:lstStyle/>
          <a:p>
            <a:r>
              <a:rPr lang="sl-SI" b="1" dirty="0" smtClean="0">
                <a:solidFill>
                  <a:srgbClr val="00B0F0"/>
                </a:solidFill>
              </a:rPr>
              <a:t>Hierarhija prioritet in korakov dezinstitucionalizacije</a:t>
            </a:r>
            <a:endParaRPr lang="sl-SI" b="1" dirty="0">
              <a:solidFill>
                <a:srgbClr val="00B0F0"/>
              </a:solidFill>
            </a:endParaRPr>
          </a:p>
        </p:txBody>
      </p:sp>
      <p:graphicFrame>
        <p:nvGraphicFramePr>
          <p:cNvPr id="5" name="Tabela 4"/>
          <p:cNvGraphicFramePr>
            <a:graphicFrameLocks noGrp="1"/>
          </p:cNvGraphicFramePr>
          <p:nvPr>
            <p:extLst>
              <p:ext uri="{D42A27DB-BD31-4B8C-83A1-F6EECF244321}">
                <p14:modId xmlns:p14="http://schemas.microsoft.com/office/powerpoint/2010/main" val="1777986797"/>
              </p:ext>
            </p:extLst>
          </p:nvPr>
        </p:nvGraphicFramePr>
        <p:xfrm>
          <a:off x="395536" y="1700809"/>
          <a:ext cx="8352929" cy="5024621"/>
        </p:xfrm>
        <a:graphic>
          <a:graphicData uri="http://schemas.openxmlformats.org/drawingml/2006/table">
            <a:tbl>
              <a:tblPr>
                <a:tableStyleId>{5C22544A-7EE6-4342-B048-85BDC9FD1C3A}</a:tableStyleId>
              </a:tblPr>
              <a:tblGrid>
                <a:gridCol w="2085885"/>
                <a:gridCol w="2085885"/>
                <a:gridCol w="2085032"/>
                <a:gridCol w="2096127"/>
              </a:tblGrid>
              <a:tr h="345947">
                <a:tc>
                  <a:txBody>
                    <a:bodyPr/>
                    <a:lstStyle/>
                    <a:p>
                      <a:pPr>
                        <a:spcAft>
                          <a:spcPts val="0"/>
                        </a:spcAft>
                        <a:tabLst>
                          <a:tab pos="-457200" algn="l"/>
                        </a:tabLst>
                      </a:pPr>
                      <a:r>
                        <a:rPr lang="sl-SI" sz="2000" b="1" kern="50" spc="-10" dirty="0" smtClean="0">
                          <a:effectLst/>
                        </a:rPr>
                        <a:t>človek</a:t>
                      </a:r>
                      <a:endParaRPr lang="sl-SI" sz="2000" b="1" kern="50" dirty="0">
                        <a:effectLst/>
                        <a:latin typeface="Times New Roman"/>
                        <a:ea typeface="SimSun"/>
                        <a:cs typeface="Mangal"/>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spcAft>
                          <a:spcPts val="0"/>
                        </a:spcAft>
                        <a:tabLst>
                          <a:tab pos="-457200" algn="l"/>
                        </a:tabLst>
                      </a:pPr>
                      <a:r>
                        <a:rPr lang="sl-SI" sz="2000" b="1" kern="50" spc="-10" dirty="0" smtClean="0">
                          <a:effectLst/>
                        </a:rPr>
                        <a:t>službe</a:t>
                      </a:r>
                      <a:endParaRPr lang="sl-SI" sz="2000" b="1" kern="50" dirty="0">
                        <a:effectLst/>
                        <a:latin typeface="Times New Roman"/>
                        <a:ea typeface="SimSun"/>
                        <a:cs typeface="Mangal"/>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spcAft>
                          <a:spcPts val="0"/>
                        </a:spcAft>
                        <a:tabLst>
                          <a:tab pos="-457200" algn="l"/>
                        </a:tabLst>
                      </a:pPr>
                      <a:r>
                        <a:rPr lang="sl-SI" sz="2000" b="1" kern="50" spc="-10" dirty="0" smtClean="0">
                          <a:effectLst/>
                        </a:rPr>
                        <a:t>skupnost</a:t>
                      </a:r>
                      <a:endParaRPr lang="sl-SI" sz="2000" b="1" kern="50" dirty="0">
                        <a:effectLst/>
                        <a:latin typeface="Times New Roman"/>
                        <a:ea typeface="SimSun"/>
                        <a:cs typeface="Mangal"/>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spcAft>
                          <a:spcPts val="0"/>
                        </a:spcAft>
                        <a:tabLst>
                          <a:tab pos="-457200" algn="l"/>
                        </a:tabLst>
                      </a:pPr>
                      <a:r>
                        <a:rPr lang="sl-SI" sz="2000" b="1" kern="50" spc="-10" dirty="0" smtClean="0">
                          <a:effectLst/>
                        </a:rPr>
                        <a:t>sistem</a:t>
                      </a:r>
                      <a:endParaRPr lang="sl-SI" sz="2000" b="1" kern="50" dirty="0">
                        <a:effectLst/>
                        <a:latin typeface="Times New Roman"/>
                        <a:ea typeface="SimSun"/>
                        <a:cs typeface="Mangal"/>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729737">
                <a:tc>
                  <a:txBody>
                    <a:bodyPr/>
                    <a:lstStyle/>
                    <a:p>
                      <a:pPr>
                        <a:spcAft>
                          <a:spcPts val="0"/>
                        </a:spcAft>
                        <a:tabLst>
                          <a:tab pos="-457200" algn="l"/>
                        </a:tabLst>
                      </a:pPr>
                      <a:r>
                        <a:rPr lang="sl-SI" sz="2000" b="1" kern="50" spc="-10" dirty="0" smtClean="0">
                          <a:effectLst/>
                        </a:rPr>
                        <a:t>aktivacija </a:t>
                      </a:r>
                      <a:r>
                        <a:rPr lang="sl-SI" sz="2000" b="1" kern="50" spc="-10" dirty="0">
                          <a:effectLst/>
                        </a:rPr>
                        <a:t>v zavodu</a:t>
                      </a:r>
                      <a:endParaRPr lang="sl-SI" sz="2000" b="1" kern="50" dirty="0">
                        <a:effectLst/>
                        <a:latin typeface="Times New Roman"/>
                        <a:ea typeface="SimSun"/>
                        <a:cs typeface="Mangal"/>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spcAft>
                          <a:spcPts val="0"/>
                        </a:spcAft>
                        <a:tabLst>
                          <a:tab pos="-457200" algn="l"/>
                        </a:tabLst>
                      </a:pPr>
                      <a:r>
                        <a:rPr lang="sl-SI" sz="2000" b="1" kern="50" spc="-10" dirty="0" smtClean="0">
                          <a:effectLst/>
                        </a:rPr>
                        <a:t>demokratizacija </a:t>
                      </a:r>
                      <a:r>
                        <a:rPr lang="sl-SI" sz="2000" b="1" kern="50" spc="-10" dirty="0">
                          <a:effectLst/>
                        </a:rPr>
                        <a:t>odnosov in ozaveščanje v zavodu</a:t>
                      </a:r>
                      <a:endParaRPr lang="sl-SI" sz="2000" b="1" kern="50" dirty="0">
                        <a:effectLst/>
                        <a:latin typeface="Times New Roman"/>
                        <a:ea typeface="SimSun"/>
                        <a:cs typeface="Mangal"/>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spcAft>
                          <a:spcPts val="0"/>
                        </a:spcAft>
                        <a:tabLst>
                          <a:tab pos="-457200" algn="l"/>
                        </a:tabLst>
                      </a:pPr>
                      <a:r>
                        <a:rPr lang="sl-SI" sz="2000" b="1" kern="50" spc="-10" dirty="0" smtClean="0">
                          <a:effectLst/>
                        </a:rPr>
                        <a:t>ozaveščanje </a:t>
                      </a:r>
                      <a:r>
                        <a:rPr lang="sl-SI" sz="2000" b="1" kern="50" spc="-10" dirty="0">
                          <a:effectLst/>
                        </a:rPr>
                        <a:t>o nepotrebnosti ustanov in mehanizmih izključevanja</a:t>
                      </a:r>
                      <a:endParaRPr lang="sl-SI" sz="2000" b="1" kern="50" dirty="0">
                        <a:effectLst/>
                        <a:latin typeface="Times New Roman"/>
                        <a:ea typeface="SimSun"/>
                        <a:cs typeface="Mangal"/>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spcAft>
                          <a:spcPts val="0"/>
                        </a:spcAft>
                        <a:tabLst>
                          <a:tab pos="-457200" algn="l"/>
                        </a:tabLst>
                      </a:pPr>
                      <a:r>
                        <a:rPr lang="sl-SI" sz="2000" b="1" kern="50" spc="-10" dirty="0" smtClean="0">
                          <a:effectLst/>
                        </a:rPr>
                        <a:t>eksperimentiranje</a:t>
                      </a:r>
                      <a:endParaRPr lang="sl-SI" sz="2000" b="1" kern="50" dirty="0">
                        <a:effectLst/>
                        <a:latin typeface="Times New Roman"/>
                        <a:ea typeface="SimSun"/>
                        <a:cs typeface="Mangal"/>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691895">
                <a:tc>
                  <a:txBody>
                    <a:bodyPr/>
                    <a:lstStyle/>
                    <a:p>
                      <a:pPr>
                        <a:spcAft>
                          <a:spcPts val="0"/>
                        </a:spcAft>
                        <a:tabLst>
                          <a:tab pos="-457200" algn="l"/>
                        </a:tabLst>
                      </a:pPr>
                      <a:r>
                        <a:rPr lang="sl-SI" sz="2000" b="1" kern="50" spc="-10" dirty="0" smtClean="0">
                          <a:effectLst/>
                        </a:rPr>
                        <a:t>preselitev</a:t>
                      </a:r>
                      <a:endParaRPr lang="sl-SI" sz="2000" b="1" kern="50" dirty="0">
                        <a:effectLst/>
                        <a:latin typeface="Times New Roman"/>
                        <a:ea typeface="SimSun"/>
                        <a:cs typeface="Mangal"/>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spcAft>
                          <a:spcPts val="0"/>
                        </a:spcAft>
                        <a:tabLst>
                          <a:tab pos="-457200" algn="l"/>
                        </a:tabLst>
                      </a:pPr>
                      <a:r>
                        <a:rPr lang="sl-SI" sz="2000" b="1" kern="50" spc="-10" dirty="0" smtClean="0">
                          <a:effectLst/>
                        </a:rPr>
                        <a:t>ustvarjanje </a:t>
                      </a:r>
                      <a:r>
                        <a:rPr lang="sl-SI" sz="2000" b="1" kern="50" spc="-10" dirty="0">
                          <a:effectLst/>
                        </a:rPr>
                        <a:t>vmesnih </a:t>
                      </a:r>
                      <a:r>
                        <a:rPr lang="sl-SI" sz="2000" b="1" kern="50" spc="-10" dirty="0" smtClean="0">
                          <a:effectLst/>
                        </a:rPr>
                        <a:t>struktur</a:t>
                      </a:r>
                      <a:endParaRPr lang="sl-SI" sz="2000" b="1" kern="50" dirty="0">
                        <a:effectLst/>
                        <a:latin typeface="Times New Roman"/>
                        <a:ea typeface="SimSun"/>
                        <a:cs typeface="Mangal"/>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spcAft>
                          <a:spcPts val="0"/>
                        </a:spcAft>
                        <a:tabLst>
                          <a:tab pos="-457200" algn="l"/>
                        </a:tabLst>
                      </a:pPr>
                      <a:r>
                        <a:rPr lang="sl-SI" sz="2000" b="1" kern="50" spc="-10" dirty="0" smtClean="0">
                          <a:effectLst/>
                        </a:rPr>
                        <a:t>sprejemanje </a:t>
                      </a:r>
                      <a:r>
                        <a:rPr lang="sl-SI" sz="2000" b="1" kern="50" spc="-10" dirty="0">
                          <a:effectLst/>
                        </a:rPr>
                        <a:t>drugačnih</a:t>
                      </a:r>
                      <a:endParaRPr lang="sl-SI" sz="2000" b="1" kern="50" dirty="0">
                        <a:effectLst/>
                        <a:latin typeface="Times New Roman"/>
                        <a:ea typeface="SimSun"/>
                        <a:cs typeface="Mangal"/>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spcAft>
                          <a:spcPts val="0"/>
                        </a:spcAft>
                        <a:tabLst>
                          <a:tab pos="-457200" algn="l"/>
                        </a:tabLst>
                      </a:pPr>
                      <a:r>
                        <a:rPr lang="sl-SI" sz="2000" b="1" kern="50" spc="-10" dirty="0" smtClean="0">
                          <a:effectLst/>
                        </a:rPr>
                        <a:t>načrtovanje</a:t>
                      </a:r>
                      <a:endParaRPr lang="sl-SI" sz="2000" b="1" kern="50" dirty="0">
                        <a:effectLst/>
                        <a:latin typeface="Times New Roman"/>
                        <a:ea typeface="SimSun"/>
                        <a:cs typeface="Mangal"/>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037842">
                <a:tc>
                  <a:txBody>
                    <a:bodyPr/>
                    <a:lstStyle/>
                    <a:p>
                      <a:pPr>
                        <a:spcAft>
                          <a:spcPts val="0"/>
                        </a:spcAft>
                        <a:tabLst>
                          <a:tab pos="-457200" algn="l"/>
                        </a:tabLst>
                      </a:pPr>
                      <a:r>
                        <a:rPr lang="sl-SI" sz="2000" b="1" kern="50" spc="-10" dirty="0" smtClean="0">
                          <a:effectLst/>
                        </a:rPr>
                        <a:t>vključitev </a:t>
                      </a:r>
                      <a:r>
                        <a:rPr lang="sl-SI" sz="2000" b="1" kern="50" spc="-10" dirty="0">
                          <a:effectLst/>
                        </a:rPr>
                        <a:t>v skupnost</a:t>
                      </a:r>
                      <a:endParaRPr lang="sl-SI" sz="2000" b="1" kern="50" dirty="0">
                        <a:effectLst/>
                        <a:latin typeface="Times New Roman"/>
                        <a:ea typeface="SimSun"/>
                        <a:cs typeface="Mangal"/>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spcAft>
                          <a:spcPts val="0"/>
                        </a:spcAft>
                        <a:tabLst>
                          <a:tab pos="-457200" algn="l"/>
                        </a:tabLst>
                      </a:pPr>
                      <a:r>
                        <a:rPr lang="sl-SI" sz="2000" b="1" kern="50" spc="-10" dirty="0" smtClean="0">
                          <a:effectLst/>
                        </a:rPr>
                        <a:t>oblike </a:t>
                      </a:r>
                      <a:r>
                        <a:rPr lang="sl-SI" sz="2000" b="1" kern="50" spc="-10" dirty="0">
                          <a:effectLst/>
                        </a:rPr>
                        <a:t>samostojnega življenja</a:t>
                      </a:r>
                      <a:endParaRPr lang="sl-SI" sz="2000" b="1" kern="50" dirty="0">
                        <a:effectLst/>
                        <a:latin typeface="Times New Roman"/>
                        <a:ea typeface="SimSun"/>
                        <a:cs typeface="Mangal"/>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spcAft>
                          <a:spcPts val="0"/>
                        </a:spcAft>
                        <a:tabLst>
                          <a:tab pos="-457200" algn="l"/>
                        </a:tabLst>
                      </a:pPr>
                      <a:r>
                        <a:rPr lang="sl-SI" sz="2000" b="1" kern="50" spc="-10" dirty="0" smtClean="0">
                          <a:effectLst/>
                        </a:rPr>
                        <a:t>ustvarjanje </a:t>
                      </a:r>
                      <a:r>
                        <a:rPr lang="sl-SI" sz="2000" b="1" kern="50" spc="-10" dirty="0">
                          <a:effectLst/>
                        </a:rPr>
                        <a:t>sožitja </a:t>
                      </a:r>
                      <a:endParaRPr lang="sl-SI" sz="2000" b="1" kern="50" dirty="0">
                        <a:effectLst/>
                        <a:latin typeface="Times New Roman"/>
                        <a:ea typeface="SimSun"/>
                        <a:cs typeface="Mangal"/>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spcAft>
                          <a:spcPts val="0"/>
                        </a:spcAft>
                        <a:tabLst>
                          <a:tab pos="-457200" algn="l"/>
                        </a:tabLst>
                      </a:pPr>
                      <a:r>
                        <a:rPr lang="sl-SI" sz="2000" b="1" kern="50" spc="-10" dirty="0" smtClean="0">
                          <a:effectLst/>
                        </a:rPr>
                        <a:t>vzpostavljanje </a:t>
                      </a:r>
                      <a:r>
                        <a:rPr lang="sl-SI" sz="2000" b="1" kern="50" spc="-10" dirty="0">
                          <a:effectLst/>
                        </a:rPr>
                        <a:t>mreže</a:t>
                      </a:r>
                      <a:endParaRPr lang="sl-SI" sz="2000" b="1" kern="50" dirty="0">
                        <a:effectLst/>
                        <a:latin typeface="Times New Roman"/>
                        <a:ea typeface="SimSun"/>
                        <a:cs typeface="Mangal"/>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037842">
                <a:tc>
                  <a:txBody>
                    <a:bodyPr/>
                    <a:lstStyle/>
                    <a:p>
                      <a:pPr>
                        <a:spcAft>
                          <a:spcPts val="0"/>
                        </a:spcAft>
                        <a:tabLst>
                          <a:tab pos="-457200" algn="l"/>
                        </a:tabLst>
                      </a:pPr>
                      <a:r>
                        <a:rPr lang="sl-SI" sz="2000" b="1" kern="50" spc="-10" dirty="0" smtClean="0">
                          <a:effectLst/>
                        </a:rPr>
                        <a:t>samostojno </a:t>
                      </a:r>
                      <a:r>
                        <a:rPr lang="sl-SI" sz="2000" b="1" kern="50" spc="-10" dirty="0">
                          <a:effectLst/>
                        </a:rPr>
                        <a:t>življenje (s podporo)</a:t>
                      </a:r>
                      <a:endParaRPr lang="sl-SI" sz="2000" b="1" kern="50" dirty="0">
                        <a:effectLst/>
                        <a:latin typeface="Times New Roman"/>
                        <a:ea typeface="SimSun"/>
                        <a:cs typeface="Mangal"/>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spcAft>
                          <a:spcPts val="0"/>
                        </a:spcAft>
                        <a:tabLst>
                          <a:tab pos="-457200" algn="l"/>
                        </a:tabLst>
                      </a:pPr>
                      <a:r>
                        <a:rPr lang="sl-SI" sz="2000" b="1" kern="50" spc="-10" dirty="0" smtClean="0">
                          <a:effectLst/>
                        </a:rPr>
                        <a:t>službe</a:t>
                      </a:r>
                      <a:r>
                        <a:rPr lang="sl-SI" sz="2000" b="1" kern="50" spc="-10" dirty="0">
                          <a:effectLst/>
                        </a:rPr>
                        <a:t>, ki so v korist celotni skupnosti</a:t>
                      </a:r>
                      <a:endParaRPr lang="sl-SI" sz="2000" b="1" kern="50" dirty="0">
                        <a:effectLst/>
                        <a:latin typeface="Times New Roman"/>
                        <a:ea typeface="SimSun"/>
                        <a:cs typeface="Mangal"/>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spcAft>
                          <a:spcPts val="0"/>
                        </a:spcAft>
                        <a:tabLst>
                          <a:tab pos="-457200" algn="l"/>
                        </a:tabLst>
                      </a:pPr>
                      <a:r>
                        <a:rPr lang="sl-SI" sz="2000" b="1" kern="50" spc="-10" dirty="0" smtClean="0">
                          <a:effectLst/>
                        </a:rPr>
                        <a:t>celovita </a:t>
                      </a:r>
                      <a:r>
                        <a:rPr lang="sl-SI" sz="2000" b="1" kern="50" spc="-10" dirty="0">
                          <a:effectLst/>
                        </a:rPr>
                        <a:t>(</a:t>
                      </a:r>
                      <a:r>
                        <a:rPr lang="sl-SI" sz="2000" b="1" kern="50" spc="-10" dirty="0" smtClean="0">
                          <a:effectLst/>
                        </a:rPr>
                        <a:t>sublimna, neizključujoča) </a:t>
                      </a:r>
                      <a:r>
                        <a:rPr lang="sl-SI" sz="2000" b="1" kern="50" spc="-10" dirty="0">
                          <a:effectLst/>
                        </a:rPr>
                        <a:t>skupnost</a:t>
                      </a:r>
                      <a:endParaRPr lang="sl-SI" sz="2000" b="1" kern="50" dirty="0">
                        <a:effectLst/>
                        <a:latin typeface="Times New Roman"/>
                        <a:ea typeface="SimSun"/>
                        <a:cs typeface="Mangal"/>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spcAft>
                          <a:spcPts val="0"/>
                        </a:spcAft>
                        <a:tabLst>
                          <a:tab pos="-457200" algn="l"/>
                        </a:tabLst>
                      </a:pPr>
                      <a:r>
                        <a:rPr lang="sl-SI" sz="2000" b="1" kern="50" spc="-10" dirty="0" smtClean="0">
                          <a:effectLst/>
                        </a:rPr>
                        <a:t>mreža </a:t>
                      </a:r>
                      <a:r>
                        <a:rPr lang="sl-SI" sz="2000" b="1" kern="50" spc="-10" dirty="0">
                          <a:effectLst/>
                        </a:rPr>
                        <a:t>dolgotrajne oskrbe</a:t>
                      </a:r>
                      <a:endParaRPr lang="sl-SI" sz="2000" b="1" kern="50" dirty="0">
                        <a:effectLst/>
                        <a:latin typeface="Times New Roman"/>
                        <a:ea typeface="SimSun"/>
                        <a:cs typeface="Mangal"/>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Tree>
    <p:extLst>
      <p:ext uri="{BB962C8B-B14F-4D97-AF65-F5344CB8AC3E}">
        <p14:creationId xmlns:p14="http://schemas.microsoft.com/office/powerpoint/2010/main" val="1188661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sl-SI" noProof="0" dirty="0" smtClean="0"/>
              <a:t>Temeljna modela dezinstitucionalizacije</a:t>
            </a:r>
            <a:endParaRPr lang="sl-SI" noProof="0" dirty="0"/>
          </a:p>
        </p:txBody>
      </p:sp>
      <p:pic>
        <p:nvPicPr>
          <p:cNvPr id="27650" name="Diagram 1"/>
          <p:cNvPicPr>
            <a:picLocks noChangeArrowheads="1"/>
          </p:cNvPicPr>
          <p:nvPr/>
        </p:nvPicPr>
        <p:blipFill>
          <a:blip r:embed="rId2">
            <a:extLst>
              <a:ext uri="{28A0092B-C50C-407E-A947-70E740481C1C}">
                <a14:useLocalDpi xmlns:a14="http://schemas.microsoft.com/office/drawing/2010/main" val="0"/>
              </a:ext>
            </a:extLst>
          </a:blip>
          <a:srcRect l="-24400" r="-24052"/>
          <a:stretch>
            <a:fillRect/>
          </a:stretch>
        </p:blipFill>
        <p:spPr bwMode="auto">
          <a:xfrm>
            <a:off x="1115616" y="1700808"/>
            <a:ext cx="7128792"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05115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content.xx.fbcdn.net/hphotos-xpt1/v/t35.0-12/11639820_10153141468119678_1698781090_o.jpg?oh=43252690166b85bd1bac414355e91300&amp;oe=5585479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28" y="120629"/>
            <a:ext cx="9289032" cy="604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7321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8000" r="-8000"/>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solidFill>
                  <a:srgbClr val="FF0000"/>
                </a:solidFill>
              </a:rPr>
              <a:t>Dezinstitucionalizacija	</a:t>
            </a:r>
            <a:endParaRPr lang="sl-SI" b="1" dirty="0">
              <a:solidFill>
                <a:srgbClr val="FF0000"/>
              </a:solidFill>
            </a:endParaRPr>
          </a:p>
        </p:txBody>
      </p:sp>
      <p:sp>
        <p:nvSpPr>
          <p:cNvPr id="3" name="Ograda vsebine 2"/>
          <p:cNvSpPr>
            <a:spLocks noGrp="1"/>
          </p:cNvSpPr>
          <p:nvPr>
            <p:ph idx="1"/>
          </p:nvPr>
        </p:nvSpPr>
        <p:spPr/>
        <p:txBody>
          <a:bodyPr>
            <a:normAutofit fontScale="55000" lnSpcReduction="20000"/>
          </a:bodyPr>
          <a:lstStyle/>
          <a:p>
            <a:r>
              <a:rPr lang="sl-SI" b="1" dirty="0" smtClean="0">
                <a:solidFill>
                  <a:srgbClr val="FF0000"/>
                </a:solidFill>
              </a:rPr>
              <a:t>sprememba </a:t>
            </a:r>
            <a:r>
              <a:rPr lang="sl-SI" b="1" dirty="0">
                <a:solidFill>
                  <a:srgbClr val="FF0000"/>
                </a:solidFill>
              </a:rPr>
              <a:t>abstraktnih shem, </a:t>
            </a:r>
            <a:r>
              <a:rPr lang="sl-SI" b="1" dirty="0" smtClean="0">
                <a:solidFill>
                  <a:srgbClr val="FF0000"/>
                </a:solidFill>
              </a:rPr>
              <a:t>ki uravnavajo oskrbo</a:t>
            </a:r>
          </a:p>
          <a:p>
            <a:pPr lvl="1"/>
            <a:r>
              <a:rPr lang="sl-SI" b="1" dirty="0" smtClean="0">
                <a:solidFill>
                  <a:srgbClr val="FF0000"/>
                </a:solidFill>
              </a:rPr>
              <a:t>ki </a:t>
            </a:r>
            <a:r>
              <a:rPr lang="sl-SI" b="1" dirty="0">
                <a:solidFill>
                  <a:srgbClr val="FF0000"/>
                </a:solidFill>
              </a:rPr>
              <a:t>dovoljujejo beg od totalizirajočih k </a:t>
            </a:r>
            <a:r>
              <a:rPr lang="sl-SI" b="1" dirty="0" smtClean="0">
                <a:solidFill>
                  <a:srgbClr val="FF0000"/>
                </a:solidFill>
              </a:rPr>
              <a:t>singularizajočim odgovorom, od standardnih k osebnim, od pokroviteljskih k okrepitvenim,</a:t>
            </a:r>
          </a:p>
          <a:p>
            <a:pPr lvl="1"/>
            <a:r>
              <a:rPr lang="sl-SI" b="1" dirty="0" smtClean="0">
                <a:solidFill>
                  <a:srgbClr val="FF0000"/>
                </a:solidFill>
              </a:rPr>
              <a:t>ki </a:t>
            </a:r>
            <a:r>
              <a:rPr lang="sl-SI" b="1" dirty="0">
                <a:solidFill>
                  <a:srgbClr val="FF0000"/>
                </a:solidFill>
              </a:rPr>
              <a:t>prostorsko razpršijo odgovore, uvedejo množico </a:t>
            </a:r>
            <a:r>
              <a:rPr lang="sl-SI" b="1" dirty="0" smtClean="0">
                <a:solidFill>
                  <a:srgbClr val="FF0000"/>
                </a:solidFill>
              </a:rPr>
              <a:t>mrežno </a:t>
            </a:r>
            <a:r>
              <a:rPr lang="sl-SI" b="1" dirty="0">
                <a:solidFill>
                  <a:srgbClr val="FF0000"/>
                </a:solidFill>
              </a:rPr>
              <a:t>povezanih akterjev in situacij, </a:t>
            </a:r>
            <a:endParaRPr lang="sl-SI" b="1" dirty="0" smtClean="0">
              <a:solidFill>
                <a:srgbClr val="FF0000"/>
              </a:solidFill>
            </a:endParaRPr>
          </a:p>
          <a:p>
            <a:pPr lvl="1"/>
            <a:r>
              <a:rPr lang="sl-SI" b="1" dirty="0">
                <a:solidFill>
                  <a:srgbClr val="FF0000"/>
                </a:solidFill>
              </a:rPr>
              <a:t>k</a:t>
            </a:r>
            <a:r>
              <a:rPr lang="sl-SI" b="1" dirty="0" smtClean="0">
                <a:solidFill>
                  <a:srgbClr val="FF0000"/>
                </a:solidFill>
              </a:rPr>
              <a:t>i prenesejo </a:t>
            </a:r>
            <a:r>
              <a:rPr lang="sl-SI" b="1" dirty="0">
                <a:solidFill>
                  <a:srgbClr val="FF0000"/>
                </a:solidFill>
              </a:rPr>
              <a:t>moč od virtualnih institucij k dejanskim ljudem. </a:t>
            </a:r>
          </a:p>
          <a:p>
            <a:r>
              <a:rPr lang="sl-SI" b="1" dirty="0" smtClean="0">
                <a:solidFill>
                  <a:srgbClr val="FF0000"/>
                </a:solidFill>
              </a:rPr>
              <a:t>gre </a:t>
            </a:r>
            <a:r>
              <a:rPr lang="sl-SI" b="1" dirty="0">
                <a:solidFill>
                  <a:srgbClr val="FF0000"/>
                </a:solidFill>
              </a:rPr>
              <a:t>za prehod, ki ga navadno imenujemo prehod od »medicinskega« k »socialnemu« modelu. </a:t>
            </a:r>
            <a:endParaRPr lang="sl-SI" b="1" dirty="0" smtClean="0">
              <a:solidFill>
                <a:srgbClr val="FF0000"/>
              </a:solidFill>
            </a:endParaRPr>
          </a:p>
          <a:p>
            <a:pPr lvl="1"/>
            <a:r>
              <a:rPr lang="sl-SI" b="1" dirty="0" smtClean="0">
                <a:solidFill>
                  <a:srgbClr val="FF0000"/>
                </a:solidFill>
              </a:rPr>
              <a:t>od </a:t>
            </a:r>
            <a:r>
              <a:rPr lang="sl-SI" b="1" dirty="0">
                <a:solidFill>
                  <a:srgbClr val="FF0000"/>
                </a:solidFill>
              </a:rPr>
              <a:t>reduktivnih razlag k prečnim (transverzalnim), </a:t>
            </a:r>
            <a:endParaRPr lang="sl-SI" b="1" dirty="0" smtClean="0">
              <a:solidFill>
                <a:srgbClr val="FF0000"/>
              </a:solidFill>
            </a:endParaRPr>
          </a:p>
          <a:p>
            <a:pPr lvl="1"/>
            <a:r>
              <a:rPr lang="sl-SI" b="1" dirty="0" smtClean="0">
                <a:solidFill>
                  <a:srgbClr val="FF0000"/>
                </a:solidFill>
              </a:rPr>
              <a:t>od </a:t>
            </a:r>
            <a:r>
              <a:rPr lang="sl-SI" b="1" dirty="0">
                <a:solidFill>
                  <a:srgbClr val="FF0000"/>
                </a:solidFill>
              </a:rPr>
              <a:t>popravljalne usmerjenosti pri obravnavi ljudi in njihovih stisk k okrepitvenim ali osposobljalnim in pa </a:t>
            </a:r>
            <a:endParaRPr lang="sl-SI" b="1" dirty="0" smtClean="0">
              <a:solidFill>
                <a:srgbClr val="FF0000"/>
              </a:solidFill>
            </a:endParaRPr>
          </a:p>
          <a:p>
            <a:pPr lvl="1"/>
            <a:r>
              <a:rPr lang="sl-SI" b="1" dirty="0" smtClean="0">
                <a:solidFill>
                  <a:srgbClr val="FF0000"/>
                </a:solidFill>
              </a:rPr>
              <a:t>za </a:t>
            </a:r>
            <a:r>
              <a:rPr lang="sl-SI" b="1" dirty="0">
                <a:solidFill>
                  <a:srgbClr val="FF0000"/>
                </a:solidFill>
              </a:rPr>
              <a:t>premik pri (prostorski) organizaciji odgovorov od institucionalnih k skupnostnim. </a:t>
            </a:r>
            <a:endParaRPr lang="sl-SI" b="1" dirty="0" smtClean="0">
              <a:solidFill>
                <a:srgbClr val="FF0000"/>
              </a:solidFill>
            </a:endParaRPr>
          </a:p>
          <a:p>
            <a:pPr lvl="1"/>
            <a:endParaRPr lang="sl-SI" b="1" dirty="0">
              <a:solidFill>
                <a:srgbClr val="FF0000"/>
              </a:solidFill>
            </a:endParaRPr>
          </a:p>
          <a:p>
            <a:r>
              <a:rPr lang="sl-SI" b="1" dirty="0" smtClean="0">
                <a:solidFill>
                  <a:srgbClr val="FF0000"/>
                </a:solidFill>
              </a:rPr>
              <a:t>konkretna </a:t>
            </a:r>
            <a:r>
              <a:rPr lang="sl-SI" b="1" dirty="0">
                <a:solidFill>
                  <a:srgbClr val="FF0000"/>
                </a:solidFill>
              </a:rPr>
              <a:t>preselitev torej pomeni prehod iz totalne situacije </a:t>
            </a:r>
            <a:endParaRPr lang="sl-SI" b="1" dirty="0" smtClean="0">
              <a:solidFill>
                <a:srgbClr val="FF0000"/>
              </a:solidFill>
            </a:endParaRPr>
          </a:p>
          <a:p>
            <a:pPr lvl="1"/>
            <a:r>
              <a:rPr lang="sl-SI" b="1" dirty="0" smtClean="0">
                <a:solidFill>
                  <a:srgbClr val="FF0000"/>
                </a:solidFill>
              </a:rPr>
              <a:t>v </a:t>
            </a:r>
            <a:r>
              <a:rPr lang="sl-SI" b="1" dirty="0">
                <a:solidFill>
                  <a:srgbClr val="FF0000"/>
                </a:solidFill>
              </a:rPr>
              <a:t>povezovanje z različnimi viri moči </a:t>
            </a:r>
            <a:r>
              <a:rPr lang="sl-SI" b="1" dirty="0" smtClean="0">
                <a:solidFill>
                  <a:srgbClr val="FF0000"/>
                </a:solidFill>
              </a:rPr>
              <a:t>na način, ki osvobaja </a:t>
            </a:r>
            <a:r>
              <a:rPr lang="sl-SI" b="1" dirty="0">
                <a:solidFill>
                  <a:srgbClr val="FF0000"/>
                </a:solidFill>
              </a:rPr>
              <a:t>in </a:t>
            </a:r>
            <a:r>
              <a:rPr lang="sl-SI" b="1" dirty="0" smtClean="0">
                <a:solidFill>
                  <a:srgbClr val="FF0000"/>
                </a:solidFill>
              </a:rPr>
              <a:t>prilašča vire, </a:t>
            </a:r>
          </a:p>
          <a:p>
            <a:pPr lvl="1"/>
            <a:r>
              <a:rPr lang="sl-SI" b="1" dirty="0" smtClean="0">
                <a:solidFill>
                  <a:srgbClr val="FF0000"/>
                </a:solidFill>
              </a:rPr>
              <a:t>z </a:t>
            </a:r>
            <a:r>
              <a:rPr lang="sl-SI" b="1" dirty="0">
                <a:solidFill>
                  <a:srgbClr val="FF0000"/>
                </a:solidFill>
              </a:rPr>
              <a:t>uporabo dostopnih sredstev in ustvarjanjem želenih odgovorov. </a:t>
            </a:r>
            <a:endParaRPr lang="sl-SI" b="1" dirty="0" smtClean="0">
              <a:solidFill>
                <a:srgbClr val="FF0000"/>
              </a:solidFill>
            </a:endParaRPr>
          </a:p>
          <a:p>
            <a:pPr lvl="1"/>
            <a:r>
              <a:rPr lang="sl-SI" b="1" dirty="0" smtClean="0">
                <a:solidFill>
                  <a:srgbClr val="FF0000"/>
                </a:solidFill>
              </a:rPr>
              <a:t>pomeni </a:t>
            </a:r>
            <a:r>
              <a:rPr lang="sl-SI" b="1" dirty="0">
                <a:solidFill>
                  <a:srgbClr val="FF0000"/>
                </a:solidFill>
              </a:rPr>
              <a:t>tudi premik iz institucionalnega življenjskega sveta v vsakdanji življenjski svet. </a:t>
            </a:r>
          </a:p>
        </p:txBody>
      </p:sp>
    </p:spTree>
    <p:extLst>
      <p:ext uri="{BB962C8B-B14F-4D97-AF65-F5344CB8AC3E}">
        <p14:creationId xmlns:p14="http://schemas.microsoft.com/office/powerpoint/2010/main" val="20113528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noAutofit/>
          </a:bodyPr>
          <a:lstStyle/>
          <a:p>
            <a:r>
              <a:rPr lang="sl-SI" sz="3200" dirty="0" smtClean="0"/>
              <a:t>Linearne projekcije preseljevanja </a:t>
            </a:r>
            <a:r>
              <a:rPr lang="sl-SI" sz="3200" dirty="0" smtClean="0"/>
              <a:t>iz zavodov (odrasli) – število preselitev v 4 scenarijih do leta 2022</a:t>
            </a:r>
            <a:endParaRPr lang="sl-SI" sz="3200" dirty="0"/>
          </a:p>
        </p:txBody>
      </p:sp>
      <p:pic>
        <p:nvPicPr>
          <p:cNvPr id="6" name="Picture 2"/>
          <p:cNvPicPr>
            <a:picLocks noChangeAspect="1" noChangeArrowheads="1"/>
          </p:cNvPicPr>
          <p:nvPr/>
        </p:nvPicPr>
        <p:blipFill>
          <a:blip r:embed="rId2" cstate="print"/>
          <a:srcRect/>
          <a:stretch>
            <a:fillRect/>
          </a:stretch>
        </p:blipFill>
        <p:spPr bwMode="auto">
          <a:xfrm>
            <a:off x="107504" y="2532912"/>
            <a:ext cx="9036496" cy="3971880"/>
          </a:xfrm>
          <a:prstGeom prst="rect">
            <a:avLst/>
          </a:prstGeom>
          <a:noFill/>
        </p:spPr>
      </p:pic>
    </p:spTree>
    <p:extLst>
      <p:ext uri="{BB962C8B-B14F-4D97-AF65-F5344CB8AC3E}">
        <p14:creationId xmlns:p14="http://schemas.microsoft.com/office/powerpoint/2010/main" val="4869580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rcRect/>
          <a:stretch>
            <a:fillRect t="-39000" b="-39000"/>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b="1" dirty="0">
                <a:solidFill>
                  <a:srgbClr val="C00000"/>
                </a:solidFill>
              </a:rPr>
              <a:t>Osnovna </a:t>
            </a:r>
            <a:r>
              <a:rPr lang="sl-SI" b="1" dirty="0" smtClean="0">
                <a:solidFill>
                  <a:srgbClr val="C00000"/>
                </a:solidFill>
              </a:rPr>
              <a:t>načela</a:t>
            </a:r>
            <a:endParaRPr lang="sl-SI" b="1" dirty="0">
              <a:solidFill>
                <a:srgbClr val="C00000"/>
              </a:solidFill>
            </a:endParaRPr>
          </a:p>
        </p:txBody>
      </p:sp>
      <p:sp>
        <p:nvSpPr>
          <p:cNvPr id="3" name="Ograda vsebine 2"/>
          <p:cNvSpPr>
            <a:spLocks noGrp="1"/>
          </p:cNvSpPr>
          <p:nvPr>
            <p:ph idx="1"/>
          </p:nvPr>
        </p:nvSpPr>
        <p:spPr/>
        <p:txBody>
          <a:bodyPr>
            <a:normAutofit lnSpcReduction="10000"/>
          </a:bodyPr>
          <a:lstStyle/>
          <a:p>
            <a:r>
              <a:rPr lang="sl-SI" b="1" i="1" dirty="0" smtClean="0">
                <a:solidFill>
                  <a:srgbClr val="C00000"/>
                </a:solidFill>
              </a:rPr>
              <a:t>brez zapiranja in prisile </a:t>
            </a:r>
          </a:p>
          <a:p>
            <a:r>
              <a:rPr lang="sl-SI" b="1" i="1" dirty="0" smtClean="0">
                <a:solidFill>
                  <a:srgbClr val="C00000"/>
                </a:solidFill>
              </a:rPr>
              <a:t>brez </a:t>
            </a:r>
            <a:r>
              <a:rPr lang="sl-SI" b="1" i="1" dirty="0" smtClean="0">
                <a:solidFill>
                  <a:srgbClr val="C00000"/>
                </a:solidFill>
              </a:rPr>
              <a:t>snemanja smetane </a:t>
            </a:r>
          </a:p>
          <a:p>
            <a:r>
              <a:rPr lang="sl-SI" b="1" i="1" dirty="0" smtClean="0">
                <a:solidFill>
                  <a:srgbClr val="C00000"/>
                </a:solidFill>
              </a:rPr>
              <a:t>samostojno </a:t>
            </a:r>
            <a:r>
              <a:rPr lang="sl-SI" b="1" i="1" dirty="0" smtClean="0">
                <a:solidFill>
                  <a:srgbClr val="C00000"/>
                </a:solidFill>
              </a:rPr>
              <a:t>življenje</a:t>
            </a:r>
            <a:endParaRPr lang="sl-SI" b="1" dirty="0" smtClean="0">
              <a:solidFill>
                <a:srgbClr val="C00000"/>
              </a:solidFill>
            </a:endParaRPr>
          </a:p>
          <a:p>
            <a:pPr lvl="1"/>
            <a:r>
              <a:rPr lang="sl-SI" b="1" dirty="0" smtClean="0">
                <a:solidFill>
                  <a:srgbClr val="C00000"/>
                </a:solidFill>
              </a:rPr>
              <a:t>Ne stanovanjske skupine in dnevni centri – to so samo prehodne oblike</a:t>
            </a:r>
          </a:p>
          <a:p>
            <a:r>
              <a:rPr lang="sl-SI" b="1" i="1" dirty="0" smtClean="0">
                <a:solidFill>
                  <a:srgbClr val="C00000"/>
                </a:solidFill>
              </a:rPr>
              <a:t>skupnostne </a:t>
            </a:r>
            <a:r>
              <a:rPr lang="sl-SI" b="1" i="1" dirty="0" smtClean="0">
                <a:solidFill>
                  <a:srgbClr val="C00000"/>
                </a:solidFill>
              </a:rPr>
              <a:t>službe</a:t>
            </a:r>
          </a:p>
          <a:p>
            <a:r>
              <a:rPr lang="sl-SI" b="1" i="1" dirty="0">
                <a:solidFill>
                  <a:srgbClr val="C00000"/>
                </a:solidFill>
              </a:rPr>
              <a:t>u</a:t>
            </a:r>
            <a:r>
              <a:rPr lang="sl-SI" b="1" i="1" dirty="0" smtClean="0">
                <a:solidFill>
                  <a:srgbClr val="C00000"/>
                </a:solidFill>
              </a:rPr>
              <a:t>stavitev </a:t>
            </a:r>
            <a:r>
              <a:rPr lang="sl-SI" b="1" dirty="0" smtClean="0">
                <a:solidFill>
                  <a:srgbClr val="C00000"/>
                </a:solidFill>
              </a:rPr>
              <a:t>namestitev </a:t>
            </a:r>
          </a:p>
          <a:p>
            <a:r>
              <a:rPr lang="sl-SI" b="1" dirty="0">
                <a:solidFill>
                  <a:srgbClr val="C00000"/>
                </a:solidFill>
              </a:rPr>
              <a:t>d</a:t>
            </a:r>
            <a:r>
              <a:rPr lang="sl-SI" b="1" dirty="0" smtClean="0">
                <a:solidFill>
                  <a:srgbClr val="C00000"/>
                </a:solidFill>
              </a:rPr>
              <a:t>oločeni  </a:t>
            </a:r>
            <a:r>
              <a:rPr lang="sl-SI" b="1" i="1" dirty="0" smtClean="0">
                <a:solidFill>
                  <a:srgbClr val="C00000"/>
                </a:solidFill>
              </a:rPr>
              <a:t>datumi </a:t>
            </a:r>
            <a:r>
              <a:rPr lang="sl-SI" b="1" dirty="0" smtClean="0">
                <a:solidFill>
                  <a:srgbClr val="C00000"/>
                </a:solidFill>
              </a:rPr>
              <a:t>za </a:t>
            </a:r>
            <a:r>
              <a:rPr lang="sl-SI" b="1" dirty="0" smtClean="0">
                <a:solidFill>
                  <a:srgbClr val="C00000"/>
                </a:solidFill>
              </a:rPr>
              <a:t>dokončno </a:t>
            </a:r>
            <a:r>
              <a:rPr lang="sl-SI" b="1" dirty="0" smtClean="0">
                <a:solidFill>
                  <a:srgbClr val="C00000"/>
                </a:solidFill>
              </a:rPr>
              <a:t>zapiranje – načrti preoblikovanja.</a:t>
            </a:r>
            <a:endParaRPr lang="sl-SI" b="1" dirty="0">
              <a:solidFill>
                <a:srgbClr val="C00000"/>
              </a:solidFill>
            </a:endParaRPr>
          </a:p>
          <a:p>
            <a:pPr marL="0" indent="0">
              <a:buNone/>
            </a:pPr>
            <a:endParaRPr lang="sl-SI" b="1" dirty="0">
              <a:solidFill>
                <a:srgbClr val="C00000"/>
              </a:solidFill>
            </a:endParaRPr>
          </a:p>
        </p:txBody>
      </p:sp>
    </p:spTree>
    <p:extLst>
      <p:ext uri="{BB962C8B-B14F-4D97-AF65-F5344CB8AC3E}">
        <p14:creationId xmlns:p14="http://schemas.microsoft.com/office/powerpoint/2010/main" val="27375855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t>Glavna vprašanja</a:t>
            </a:r>
            <a:endParaRPr lang="sl-SI" b="1" dirty="0"/>
          </a:p>
        </p:txBody>
      </p:sp>
      <p:sp>
        <p:nvSpPr>
          <p:cNvPr id="3" name="Ograda vsebine 2"/>
          <p:cNvSpPr>
            <a:spLocks noGrp="1"/>
          </p:cNvSpPr>
          <p:nvPr>
            <p:ph idx="1"/>
          </p:nvPr>
        </p:nvSpPr>
        <p:spPr/>
        <p:txBody>
          <a:bodyPr>
            <a:noAutofit/>
          </a:bodyPr>
          <a:lstStyle/>
          <a:p>
            <a:pPr>
              <a:spcBef>
                <a:spcPts val="0"/>
              </a:spcBef>
            </a:pPr>
            <a:r>
              <a:rPr lang="sl-SI" sz="2000" b="1" dirty="0" smtClean="0"/>
              <a:t>Kje bodo bivši stanovalci živeli?</a:t>
            </a:r>
          </a:p>
          <a:p>
            <a:pPr lvl="1">
              <a:spcBef>
                <a:spcPts val="0"/>
              </a:spcBef>
            </a:pPr>
            <a:r>
              <a:rPr lang="sl-SI" sz="1600" dirty="0" smtClean="0"/>
              <a:t>vsakdanje namestitve: doma</a:t>
            </a:r>
            <a:r>
              <a:rPr lang="sl-SI" sz="1600" dirty="0"/>
              <a:t>, v svojih stanovanjih</a:t>
            </a:r>
            <a:r>
              <a:rPr lang="sl-SI" sz="1600" dirty="0" smtClean="0"/>
              <a:t>, vrnili </a:t>
            </a:r>
            <a:r>
              <a:rPr lang="sl-SI" sz="1600" dirty="0"/>
              <a:t>bi se domov k družini, sorodnikom</a:t>
            </a:r>
            <a:r>
              <a:rPr lang="sl-SI" sz="1600" dirty="0" smtClean="0"/>
              <a:t>, pri </a:t>
            </a:r>
            <a:r>
              <a:rPr lang="sl-SI" sz="1600" dirty="0"/>
              <a:t>drugih </a:t>
            </a:r>
            <a:r>
              <a:rPr lang="sl-SI" sz="1600" dirty="0" smtClean="0"/>
              <a:t>družinah, v </a:t>
            </a:r>
            <a:r>
              <a:rPr lang="sl-SI" sz="1600" dirty="0"/>
              <a:t>stanovanjskih skupinah in namestitvenih skupnostih</a:t>
            </a:r>
            <a:r>
              <a:rPr lang="sl-SI" sz="1600" dirty="0" smtClean="0"/>
              <a:t>, v </a:t>
            </a:r>
            <a:r>
              <a:rPr lang="sl-SI" sz="1600" dirty="0"/>
              <a:t>mestu ali na vasi</a:t>
            </a:r>
            <a:r>
              <a:rPr lang="sl-SI" sz="1600" dirty="0" smtClean="0"/>
              <a:t>.</a:t>
            </a:r>
          </a:p>
          <a:p>
            <a:pPr lvl="0">
              <a:spcBef>
                <a:spcPts val="0"/>
              </a:spcBef>
            </a:pPr>
            <a:r>
              <a:rPr lang="sl-SI" sz="2000" b="1" dirty="0"/>
              <a:t>Kaj </a:t>
            </a:r>
            <a:r>
              <a:rPr lang="sl-SI" sz="2000" b="1" dirty="0" smtClean="0"/>
              <a:t>bodo počeli</a:t>
            </a:r>
            <a:r>
              <a:rPr lang="sl-SI" sz="2000" b="1" dirty="0"/>
              <a:t>, kako </a:t>
            </a:r>
            <a:r>
              <a:rPr lang="sl-SI" sz="2000" b="1" dirty="0" smtClean="0"/>
              <a:t>preživljali čas?</a:t>
            </a:r>
          </a:p>
          <a:p>
            <a:pPr lvl="1">
              <a:spcBef>
                <a:spcPts val="0"/>
              </a:spcBef>
            </a:pPr>
            <a:r>
              <a:rPr lang="sl-SI" sz="1600" dirty="0" smtClean="0"/>
              <a:t>zaposlitev</a:t>
            </a:r>
            <a:r>
              <a:rPr lang="sl-SI" sz="1600" dirty="0"/>
              <a:t>: </a:t>
            </a:r>
            <a:r>
              <a:rPr lang="sl-SI" sz="1600" dirty="0" smtClean="0"/>
              <a:t>redna</a:t>
            </a:r>
            <a:r>
              <a:rPr lang="sl-SI" sz="1600" dirty="0"/>
              <a:t>, </a:t>
            </a:r>
            <a:r>
              <a:rPr lang="sl-SI" sz="1600" dirty="0" smtClean="0"/>
              <a:t>podporna</a:t>
            </a:r>
            <a:r>
              <a:rPr lang="sl-SI" sz="1600" dirty="0"/>
              <a:t>, </a:t>
            </a:r>
            <a:r>
              <a:rPr lang="sl-SI" sz="1600" dirty="0" smtClean="0"/>
              <a:t>začasna; dejavnosti</a:t>
            </a:r>
            <a:r>
              <a:rPr lang="sl-SI" sz="1600" dirty="0"/>
              <a:t>: </a:t>
            </a:r>
            <a:r>
              <a:rPr lang="sl-SI" sz="1600" dirty="0" smtClean="0"/>
              <a:t>npr. šport</a:t>
            </a:r>
            <a:r>
              <a:rPr lang="sl-SI" sz="1600" dirty="0"/>
              <a:t>, vrtnarjenje, kmetovanje, </a:t>
            </a:r>
            <a:r>
              <a:rPr lang="sl-SI" sz="1600" dirty="0" smtClean="0"/>
              <a:t>članstvo </a:t>
            </a:r>
            <a:r>
              <a:rPr lang="sl-SI" sz="1600" dirty="0"/>
              <a:t>v klubih in društvih, </a:t>
            </a:r>
            <a:r>
              <a:rPr lang="sl-SI" sz="1600" dirty="0" smtClean="0"/>
              <a:t>v </a:t>
            </a:r>
            <a:r>
              <a:rPr lang="sl-SI" sz="1600" dirty="0"/>
              <a:t>knjižnici, </a:t>
            </a:r>
            <a:r>
              <a:rPr lang="sl-SI" sz="1600" dirty="0" smtClean="0"/>
              <a:t>prostovoljno </a:t>
            </a:r>
            <a:r>
              <a:rPr lang="sl-SI" sz="1600" dirty="0"/>
              <a:t>delo</a:t>
            </a:r>
            <a:r>
              <a:rPr lang="sl-SI" sz="1600" dirty="0" smtClean="0"/>
              <a:t>; ‚</a:t>
            </a:r>
            <a:r>
              <a:rPr lang="sl-SI" sz="1600" dirty="0"/>
              <a:t>delovna rehabilitacija‘ – učenje novih in pozabljenih spretnosti in dejavnosti</a:t>
            </a:r>
            <a:r>
              <a:rPr lang="sl-SI" sz="1600" dirty="0" smtClean="0"/>
              <a:t>.</a:t>
            </a:r>
          </a:p>
          <a:p>
            <a:pPr>
              <a:spcBef>
                <a:spcPts val="0"/>
              </a:spcBef>
            </a:pPr>
            <a:r>
              <a:rPr lang="sl-SI" sz="2000" b="1" dirty="0" smtClean="0"/>
              <a:t>Kako se bodo vključevali v skupnost?</a:t>
            </a:r>
          </a:p>
          <a:p>
            <a:pPr lvl="1">
              <a:spcBef>
                <a:spcPts val="0"/>
              </a:spcBef>
            </a:pPr>
            <a:r>
              <a:rPr lang="sl-SI" sz="1600" dirty="0"/>
              <a:t>skupne dejavnosti v skupnosti</a:t>
            </a:r>
            <a:r>
              <a:rPr lang="sl-SI" sz="1600" dirty="0" smtClean="0"/>
              <a:t>, spoznavanje </a:t>
            </a:r>
            <a:r>
              <a:rPr lang="sl-SI" sz="1600" dirty="0"/>
              <a:t>novih prijateljev, </a:t>
            </a:r>
            <a:r>
              <a:rPr lang="sl-SI" sz="1600" dirty="0" smtClean="0"/>
              <a:t>sosedov; kako </a:t>
            </a:r>
            <a:r>
              <a:rPr lang="sl-SI" sz="1600" dirty="0"/>
              <a:t>premagovati ovire pri </a:t>
            </a:r>
            <a:r>
              <a:rPr lang="sl-SI" sz="1600" dirty="0" smtClean="0"/>
              <a:t>vključevanju; zagovorništvo </a:t>
            </a:r>
            <a:r>
              <a:rPr lang="sl-SI" sz="1600" dirty="0"/>
              <a:t>(profesionalno, laično,kolektivno,občansko, itn.), prevajalci</a:t>
            </a:r>
            <a:r>
              <a:rPr lang="sl-SI" sz="1600" dirty="0" smtClean="0"/>
              <a:t>.</a:t>
            </a:r>
          </a:p>
          <a:p>
            <a:pPr>
              <a:spcBef>
                <a:spcPts val="0"/>
              </a:spcBef>
            </a:pPr>
            <a:r>
              <a:rPr lang="sl-SI" sz="2000" b="1" dirty="0"/>
              <a:t>Kakšno podporo in pomoč bodo </a:t>
            </a:r>
            <a:r>
              <a:rPr lang="sl-SI" sz="2000" b="1" dirty="0" smtClean="0"/>
              <a:t>rabili?</a:t>
            </a:r>
          </a:p>
          <a:p>
            <a:pPr lvl="1">
              <a:spcBef>
                <a:spcPts val="0"/>
              </a:spcBef>
            </a:pPr>
            <a:r>
              <a:rPr lang="sl-SI" sz="1600" b="1" dirty="0">
                <a:solidFill>
                  <a:srgbClr val="C00000"/>
                </a:solidFill>
              </a:rPr>
              <a:t>na vseh področjih življenja</a:t>
            </a:r>
          </a:p>
          <a:p>
            <a:pPr lvl="2">
              <a:spcBef>
                <a:spcPts val="0"/>
              </a:spcBef>
            </a:pPr>
            <a:r>
              <a:rPr lang="sl-SI" sz="1400" b="1" dirty="0" smtClean="0">
                <a:solidFill>
                  <a:srgbClr val="C00000"/>
                </a:solidFill>
              </a:rPr>
              <a:t>stanovanje</a:t>
            </a:r>
            <a:r>
              <a:rPr lang="sl-SI" sz="1400" b="1" dirty="0">
                <a:solidFill>
                  <a:srgbClr val="C00000"/>
                </a:solidFill>
              </a:rPr>
              <a:t>, delo in dejavnosti, denarna pomoč, vsakdanje dejavnosti (rutine, gospodinjstvo, prosti čas, opravki), družabno življenje, ustvarjanje stikov in odnosov, v stikih z drugimi službami, postati samostojen, suveren in pripadnik skupnosti.</a:t>
            </a:r>
          </a:p>
          <a:p>
            <a:pPr lvl="1">
              <a:spcBef>
                <a:spcPts val="0"/>
              </a:spcBef>
            </a:pPr>
            <a:r>
              <a:rPr lang="sl-SI" sz="1600" b="1" dirty="0">
                <a:solidFill>
                  <a:srgbClr val="C00000"/>
                </a:solidFill>
              </a:rPr>
              <a:t>elektronska, tehnična podpora, pomoč in podpora doma, spremstvo, opora, prevoz, opora, ko bodo še v institucijah</a:t>
            </a:r>
            <a:r>
              <a:rPr lang="sl-SI" sz="1600" b="1" dirty="0" smtClean="0">
                <a:solidFill>
                  <a:srgbClr val="C00000"/>
                </a:solidFill>
              </a:rPr>
              <a:t>.</a:t>
            </a:r>
            <a:endParaRPr lang="sl-SI" sz="2000" dirty="0" smtClean="0"/>
          </a:p>
          <a:p>
            <a:pPr lvl="1">
              <a:spcBef>
                <a:spcPts val="0"/>
              </a:spcBef>
            </a:pPr>
            <a:endParaRPr lang="sl-SI" sz="1600" dirty="0"/>
          </a:p>
          <a:p>
            <a:pPr>
              <a:spcBef>
                <a:spcPts val="0"/>
              </a:spcBef>
            </a:pPr>
            <a:endParaRPr lang="sl-SI" sz="2000" dirty="0"/>
          </a:p>
          <a:p>
            <a:pPr>
              <a:spcBef>
                <a:spcPts val="0"/>
              </a:spcBef>
            </a:pPr>
            <a:endParaRPr lang="sl-SI" sz="2000" b="1" dirty="0" smtClean="0"/>
          </a:p>
          <a:p>
            <a:pPr>
              <a:spcBef>
                <a:spcPts val="0"/>
              </a:spcBef>
            </a:pPr>
            <a:endParaRPr lang="sl-SI" sz="2000" dirty="0"/>
          </a:p>
        </p:txBody>
      </p:sp>
    </p:spTree>
    <p:extLst>
      <p:ext uri="{BB962C8B-B14F-4D97-AF65-F5344CB8AC3E}">
        <p14:creationId xmlns:p14="http://schemas.microsoft.com/office/powerpoint/2010/main" val="25147959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t="-34000" b="-34000"/>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solidFill>
                  <a:srgbClr val="FF0000"/>
                </a:solidFill>
              </a:rPr>
              <a:t>Organizacija</a:t>
            </a:r>
            <a:endParaRPr lang="sl-SI" b="1" dirty="0">
              <a:solidFill>
                <a:srgbClr val="FF0000"/>
              </a:solidFill>
            </a:endParaRPr>
          </a:p>
        </p:txBody>
      </p:sp>
      <p:sp>
        <p:nvSpPr>
          <p:cNvPr id="3" name="Ograda vsebine 2"/>
          <p:cNvSpPr>
            <a:spLocks noGrp="1"/>
          </p:cNvSpPr>
          <p:nvPr>
            <p:ph idx="1"/>
          </p:nvPr>
        </p:nvSpPr>
        <p:spPr/>
        <p:txBody>
          <a:bodyPr>
            <a:normAutofit fontScale="62500" lnSpcReduction="20000"/>
          </a:bodyPr>
          <a:lstStyle/>
          <a:p>
            <a:r>
              <a:rPr lang="sl-SI" b="1" dirty="0">
                <a:solidFill>
                  <a:srgbClr val="FF0000"/>
                </a:solidFill>
              </a:rPr>
              <a:t>koordinirana oskrba,</a:t>
            </a:r>
          </a:p>
          <a:p>
            <a:pPr lvl="1"/>
            <a:r>
              <a:rPr lang="sl-SI" b="1" dirty="0" smtClean="0">
                <a:solidFill>
                  <a:srgbClr val="FF0000"/>
                </a:solidFill>
              </a:rPr>
              <a:t>koordinatorji in regionalni </a:t>
            </a:r>
            <a:r>
              <a:rPr lang="sl-SI" b="1" dirty="0">
                <a:solidFill>
                  <a:srgbClr val="FF0000"/>
                </a:solidFill>
              </a:rPr>
              <a:t>timi,</a:t>
            </a:r>
          </a:p>
          <a:p>
            <a:r>
              <a:rPr lang="sl-SI" b="1" dirty="0">
                <a:solidFill>
                  <a:srgbClr val="FF0000"/>
                </a:solidFill>
              </a:rPr>
              <a:t>decentralizirane </a:t>
            </a:r>
            <a:r>
              <a:rPr lang="sl-SI" b="1" dirty="0" smtClean="0">
                <a:solidFill>
                  <a:srgbClr val="FF0000"/>
                </a:solidFill>
              </a:rPr>
              <a:t>službe </a:t>
            </a:r>
          </a:p>
          <a:p>
            <a:pPr lvl="1"/>
            <a:r>
              <a:rPr lang="sl-SI" b="1" dirty="0" smtClean="0">
                <a:solidFill>
                  <a:srgbClr val="FF0000"/>
                </a:solidFill>
              </a:rPr>
              <a:t>pomoč </a:t>
            </a:r>
            <a:r>
              <a:rPr lang="sl-SI" b="1" dirty="0">
                <a:solidFill>
                  <a:srgbClr val="FF0000"/>
                </a:solidFill>
              </a:rPr>
              <a:t>na domu, osebna asistenca, klubi, podporna stanovanja, nekaj stanovanjskih skupin,mobilne službe , elektronski podporni centri, krizni centri, začasne namestitve, delavnice, skupine za vzajemno pomoč, vrstniška podpora, itd</a:t>
            </a:r>
            <a:r>
              <a:rPr lang="sl-SI" b="1" dirty="0" smtClean="0">
                <a:solidFill>
                  <a:srgbClr val="FF0000"/>
                </a:solidFill>
              </a:rPr>
              <a:t>.,</a:t>
            </a:r>
          </a:p>
          <a:p>
            <a:r>
              <a:rPr lang="sl-SI" b="1" dirty="0" smtClean="0">
                <a:solidFill>
                  <a:srgbClr val="FF0000"/>
                </a:solidFill>
              </a:rPr>
              <a:t>koordinacija služb </a:t>
            </a:r>
          </a:p>
          <a:p>
            <a:pPr lvl="1"/>
            <a:r>
              <a:rPr lang="sl-SI" b="1" dirty="0" smtClean="0">
                <a:solidFill>
                  <a:srgbClr val="FF0000"/>
                </a:solidFill>
              </a:rPr>
              <a:t>osebna – koordinator oskrbe</a:t>
            </a:r>
          </a:p>
          <a:p>
            <a:pPr lvl="1"/>
            <a:r>
              <a:rPr lang="sl-SI" b="1" dirty="0" smtClean="0">
                <a:solidFill>
                  <a:srgbClr val="FF0000"/>
                </a:solidFill>
              </a:rPr>
              <a:t>pokrajinska – transformirane ustanove</a:t>
            </a:r>
          </a:p>
          <a:p>
            <a:pPr lvl="1"/>
            <a:r>
              <a:rPr lang="sl-SI" b="1" dirty="0" smtClean="0">
                <a:solidFill>
                  <a:srgbClr val="FF0000"/>
                </a:solidFill>
              </a:rPr>
              <a:t>državna – „center </a:t>
            </a:r>
            <a:r>
              <a:rPr lang="sl-SI" b="1" dirty="0">
                <a:solidFill>
                  <a:srgbClr val="FF0000"/>
                </a:solidFill>
              </a:rPr>
              <a:t>za </a:t>
            </a:r>
            <a:r>
              <a:rPr lang="sl-SI" b="1" dirty="0" smtClean="0">
                <a:solidFill>
                  <a:srgbClr val="FF0000"/>
                </a:solidFill>
              </a:rPr>
              <a:t>dezinstitucionalizacijo“ </a:t>
            </a:r>
            <a:r>
              <a:rPr lang="sl-SI" b="1" dirty="0">
                <a:solidFill>
                  <a:srgbClr val="FF0000"/>
                </a:solidFill>
              </a:rPr>
              <a:t>in svet strokovnjakov (think tank),</a:t>
            </a:r>
          </a:p>
          <a:p>
            <a:r>
              <a:rPr lang="sl-SI" b="1" dirty="0" smtClean="0">
                <a:solidFill>
                  <a:srgbClr val="FF0000"/>
                </a:solidFill>
              </a:rPr>
              <a:t>stanovanjska neprofitna organizacija ali stanovanjske zadruge za stanovanjsko oskrbo,</a:t>
            </a:r>
            <a:endParaRPr lang="sl-SI" b="1" dirty="0">
              <a:solidFill>
                <a:srgbClr val="FF0000"/>
              </a:solidFill>
            </a:endParaRPr>
          </a:p>
          <a:p>
            <a:r>
              <a:rPr lang="sl-SI" b="1" dirty="0" smtClean="0">
                <a:solidFill>
                  <a:srgbClr val="FF0000"/>
                </a:solidFill>
              </a:rPr>
              <a:t>dostopne zdravstvene in druge navadne službe</a:t>
            </a:r>
            <a:r>
              <a:rPr lang="sl-SI" b="1" dirty="0">
                <a:solidFill>
                  <a:srgbClr val="FF0000"/>
                </a:solidFill>
              </a:rPr>
              <a:t> </a:t>
            </a:r>
            <a:r>
              <a:rPr lang="sl-SI" b="1" dirty="0" smtClean="0">
                <a:solidFill>
                  <a:srgbClr val="FF0000"/>
                </a:solidFill>
              </a:rPr>
              <a:t>v skupnosti,</a:t>
            </a:r>
            <a:endParaRPr lang="sl-SI" b="1" dirty="0">
              <a:solidFill>
                <a:srgbClr val="FF0000"/>
              </a:solidFill>
            </a:endParaRPr>
          </a:p>
          <a:p>
            <a:r>
              <a:rPr lang="sl-SI" b="1" dirty="0" smtClean="0">
                <a:solidFill>
                  <a:srgbClr val="FF0000"/>
                </a:solidFill>
              </a:rPr>
              <a:t>premagovanje </a:t>
            </a:r>
            <a:r>
              <a:rPr lang="sl-SI" b="1" dirty="0">
                <a:solidFill>
                  <a:srgbClr val="FF0000"/>
                </a:solidFill>
              </a:rPr>
              <a:t>ovir v skupnosti in skupaj s skupnostjo.</a:t>
            </a:r>
          </a:p>
          <a:p>
            <a:endParaRPr lang="sl-SI" b="1" dirty="0">
              <a:solidFill>
                <a:srgbClr val="FF0000"/>
              </a:solidFill>
            </a:endParaRPr>
          </a:p>
        </p:txBody>
      </p:sp>
    </p:spTree>
    <p:extLst>
      <p:ext uri="{BB962C8B-B14F-4D97-AF65-F5344CB8AC3E}">
        <p14:creationId xmlns:p14="http://schemas.microsoft.com/office/powerpoint/2010/main" val="1262127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t="-32000" b="-32000"/>
          </a:stretch>
        </a:blipFill>
        <a:effectLst/>
      </p:bgPr>
    </p:bg>
    <p:spTree>
      <p:nvGrpSpPr>
        <p:cNvPr id="1" name=""/>
        <p:cNvGrpSpPr/>
        <p:nvPr/>
      </p:nvGrpSpPr>
      <p:grpSpPr>
        <a:xfrm>
          <a:off x="0" y="0"/>
          <a:ext cx="0" cy="0"/>
          <a:chOff x="0" y="0"/>
          <a:chExt cx="0" cy="0"/>
        </a:xfrm>
      </p:grpSpPr>
      <p:sp>
        <p:nvSpPr>
          <p:cNvPr id="4" name="Naslov 3"/>
          <p:cNvSpPr>
            <a:spLocks noGrp="1"/>
          </p:cNvSpPr>
          <p:nvPr>
            <p:ph type="title"/>
          </p:nvPr>
        </p:nvSpPr>
        <p:spPr/>
        <p:txBody>
          <a:bodyPr>
            <a:normAutofit fontScale="90000"/>
          </a:bodyPr>
          <a:lstStyle/>
          <a:p>
            <a:r>
              <a:rPr lang="sl-SI" b="1" noProof="0" dirty="0" smtClean="0"/>
              <a:t>Sintaksa raziskovanja – skladnja spremenljivk</a:t>
            </a:r>
            <a:endParaRPr lang="sl-SI" b="1" noProof="0" dirty="0"/>
          </a:p>
        </p:txBody>
      </p:sp>
      <p:graphicFrame>
        <p:nvGraphicFramePr>
          <p:cNvPr id="2" name="Ograda vsebine 1"/>
          <p:cNvGraphicFramePr>
            <a:graphicFrameLocks noGrp="1"/>
          </p:cNvGraphicFramePr>
          <p:nvPr>
            <p:ph sz="quarter" idx="4294967295"/>
            <p:extLst>
              <p:ext uri="{D42A27DB-BD31-4B8C-83A1-F6EECF244321}">
                <p14:modId xmlns:p14="http://schemas.microsoft.com/office/powerpoint/2010/main" val="1096687299"/>
              </p:ext>
            </p:extLst>
          </p:nvPr>
        </p:nvGraphicFramePr>
        <p:xfrm>
          <a:off x="250825" y="1557338"/>
          <a:ext cx="8893175" cy="4568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33333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39000" b="-39000"/>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solidFill>
                  <a:srgbClr val="FF0000"/>
                </a:solidFill>
              </a:rPr>
              <a:t>Kaj </a:t>
            </a:r>
            <a:r>
              <a:rPr lang="sl-SI" b="1" dirty="0" smtClean="0">
                <a:solidFill>
                  <a:srgbClr val="FF0000"/>
                </a:solidFill>
              </a:rPr>
              <a:t>pomaga in kaj potrebujemo</a:t>
            </a:r>
            <a:endParaRPr lang="sl-SI" b="1" dirty="0">
              <a:solidFill>
                <a:srgbClr val="FF0000"/>
              </a:solidFill>
            </a:endParaRPr>
          </a:p>
        </p:txBody>
      </p:sp>
      <p:sp>
        <p:nvSpPr>
          <p:cNvPr id="3" name="Ograda vsebine 2"/>
          <p:cNvSpPr>
            <a:spLocks noGrp="1"/>
          </p:cNvSpPr>
          <p:nvPr>
            <p:ph idx="1"/>
          </p:nvPr>
        </p:nvSpPr>
        <p:spPr/>
        <p:txBody>
          <a:bodyPr>
            <a:normAutofit fontScale="85000" lnSpcReduction="20000"/>
          </a:bodyPr>
          <a:lstStyle/>
          <a:p>
            <a:r>
              <a:rPr lang="sl-SI" b="1" dirty="0" smtClean="0">
                <a:solidFill>
                  <a:srgbClr val="FF0000"/>
                </a:solidFill>
              </a:rPr>
              <a:t>trdna politična </a:t>
            </a:r>
            <a:r>
              <a:rPr lang="sl-SI" b="1" dirty="0" smtClean="0">
                <a:solidFill>
                  <a:srgbClr val="FF0000"/>
                </a:solidFill>
              </a:rPr>
              <a:t>volja, </a:t>
            </a:r>
            <a:endParaRPr lang="sl-SI" b="1" dirty="0" smtClean="0">
              <a:solidFill>
                <a:srgbClr val="FF0000"/>
              </a:solidFill>
            </a:endParaRPr>
          </a:p>
          <a:p>
            <a:r>
              <a:rPr lang="sl-SI" b="1" dirty="0" smtClean="0">
                <a:solidFill>
                  <a:srgbClr val="FF0000"/>
                </a:solidFill>
              </a:rPr>
              <a:t>zavzetost </a:t>
            </a:r>
            <a:r>
              <a:rPr lang="sl-SI" b="1" dirty="0" smtClean="0">
                <a:solidFill>
                  <a:srgbClr val="FF0000"/>
                </a:solidFill>
              </a:rPr>
              <a:t>strokovnjakov,</a:t>
            </a:r>
            <a:endParaRPr lang="sl-SI" b="1" dirty="0" smtClean="0">
              <a:solidFill>
                <a:srgbClr val="FF0000"/>
              </a:solidFill>
            </a:endParaRPr>
          </a:p>
          <a:p>
            <a:r>
              <a:rPr lang="sl-SI" b="1" dirty="0" smtClean="0">
                <a:solidFill>
                  <a:srgbClr val="FF0000"/>
                </a:solidFill>
              </a:rPr>
              <a:t>glas in moč </a:t>
            </a:r>
            <a:r>
              <a:rPr lang="sl-SI" b="1" dirty="0" smtClean="0">
                <a:solidFill>
                  <a:srgbClr val="FF0000"/>
                </a:solidFill>
              </a:rPr>
              <a:t>uporabnikov,</a:t>
            </a:r>
            <a:endParaRPr lang="sl-SI" b="1" dirty="0" smtClean="0">
              <a:solidFill>
                <a:srgbClr val="FF0000"/>
              </a:solidFill>
            </a:endParaRPr>
          </a:p>
          <a:p>
            <a:r>
              <a:rPr lang="sl-SI" b="1" dirty="0" smtClean="0">
                <a:solidFill>
                  <a:srgbClr val="FF0000"/>
                </a:solidFill>
              </a:rPr>
              <a:t>resnična civilna </a:t>
            </a:r>
            <a:r>
              <a:rPr lang="sl-SI" b="1" dirty="0" smtClean="0">
                <a:solidFill>
                  <a:srgbClr val="FF0000"/>
                </a:solidFill>
              </a:rPr>
              <a:t>gibanja,</a:t>
            </a:r>
            <a:endParaRPr lang="sl-SI" b="1" dirty="0" smtClean="0">
              <a:solidFill>
                <a:srgbClr val="FF0000"/>
              </a:solidFill>
            </a:endParaRPr>
          </a:p>
          <a:p>
            <a:r>
              <a:rPr lang="sl-SI" b="1" dirty="0" smtClean="0">
                <a:solidFill>
                  <a:srgbClr val="FF0000"/>
                </a:solidFill>
              </a:rPr>
              <a:t>dobro </a:t>
            </a:r>
            <a:r>
              <a:rPr lang="sl-SI" b="1" dirty="0" smtClean="0">
                <a:solidFill>
                  <a:srgbClr val="FF0000"/>
                </a:solidFill>
              </a:rPr>
              <a:t>načrtovanje,</a:t>
            </a:r>
            <a:endParaRPr lang="sl-SI" b="1" dirty="0" smtClean="0">
              <a:solidFill>
                <a:srgbClr val="FF0000"/>
              </a:solidFill>
            </a:endParaRPr>
          </a:p>
          <a:p>
            <a:r>
              <a:rPr lang="sl-SI" b="1" dirty="0" smtClean="0">
                <a:solidFill>
                  <a:srgbClr val="FF0000"/>
                </a:solidFill>
              </a:rPr>
              <a:t>občutljivost za ostanke totalnih </a:t>
            </a:r>
            <a:r>
              <a:rPr lang="sl-SI" b="1" dirty="0" smtClean="0">
                <a:solidFill>
                  <a:srgbClr val="FF0000"/>
                </a:solidFill>
              </a:rPr>
              <a:t>ustanov,</a:t>
            </a:r>
            <a:endParaRPr lang="sl-SI" b="1" dirty="0" smtClean="0">
              <a:solidFill>
                <a:srgbClr val="FF0000"/>
              </a:solidFill>
            </a:endParaRPr>
          </a:p>
          <a:p>
            <a:r>
              <a:rPr lang="sl-SI" b="1" dirty="0" smtClean="0">
                <a:solidFill>
                  <a:srgbClr val="FF0000"/>
                </a:solidFill>
              </a:rPr>
              <a:t>teritorialna in skupnostna </a:t>
            </a:r>
            <a:r>
              <a:rPr lang="sl-SI" b="1" dirty="0" smtClean="0">
                <a:solidFill>
                  <a:srgbClr val="FF0000"/>
                </a:solidFill>
              </a:rPr>
              <a:t>usmerjenost,</a:t>
            </a:r>
            <a:endParaRPr lang="sl-SI" b="1" dirty="0" smtClean="0">
              <a:solidFill>
                <a:srgbClr val="FF0000"/>
              </a:solidFill>
            </a:endParaRPr>
          </a:p>
          <a:p>
            <a:r>
              <a:rPr lang="sl-SI" b="1" dirty="0" smtClean="0">
                <a:solidFill>
                  <a:srgbClr val="FF0000"/>
                </a:solidFill>
              </a:rPr>
              <a:t>transparentnost in demokratičnost </a:t>
            </a:r>
            <a:r>
              <a:rPr lang="sl-SI" b="1" dirty="0" smtClean="0">
                <a:solidFill>
                  <a:srgbClr val="FF0000"/>
                </a:solidFill>
              </a:rPr>
              <a:t>procesa,</a:t>
            </a:r>
            <a:endParaRPr lang="sl-SI" b="1" dirty="0" smtClean="0">
              <a:solidFill>
                <a:srgbClr val="FF0000"/>
              </a:solidFill>
            </a:endParaRPr>
          </a:p>
          <a:p>
            <a:r>
              <a:rPr lang="sl-SI" b="1" dirty="0" smtClean="0">
                <a:solidFill>
                  <a:srgbClr val="FF0000"/>
                </a:solidFill>
              </a:rPr>
              <a:t>financiranje, ki sledi </a:t>
            </a:r>
            <a:r>
              <a:rPr lang="sl-SI" b="1" dirty="0" smtClean="0">
                <a:solidFill>
                  <a:srgbClr val="FF0000"/>
                </a:solidFill>
              </a:rPr>
              <a:t>uporabniku,</a:t>
            </a:r>
            <a:endParaRPr lang="sl-SI" b="1" dirty="0" smtClean="0">
              <a:solidFill>
                <a:srgbClr val="FF0000"/>
              </a:solidFill>
            </a:endParaRPr>
          </a:p>
          <a:p>
            <a:r>
              <a:rPr lang="sl-SI" b="1" dirty="0" smtClean="0">
                <a:solidFill>
                  <a:srgbClr val="FF0000"/>
                </a:solidFill>
              </a:rPr>
              <a:t>trdno zastavljeni roki zapiranja </a:t>
            </a:r>
            <a:r>
              <a:rPr lang="sl-SI" b="1" dirty="0" smtClean="0">
                <a:solidFill>
                  <a:srgbClr val="FF0000"/>
                </a:solidFill>
              </a:rPr>
              <a:t>zavodov.</a:t>
            </a:r>
            <a:endParaRPr lang="sl-SI" b="1" dirty="0">
              <a:solidFill>
                <a:srgbClr val="FF0000"/>
              </a:solidFill>
            </a:endParaRPr>
          </a:p>
        </p:txBody>
      </p:sp>
    </p:spTree>
    <p:extLst>
      <p:ext uri="{BB962C8B-B14F-4D97-AF65-F5344CB8AC3E}">
        <p14:creationId xmlns:p14="http://schemas.microsoft.com/office/powerpoint/2010/main" val="3489062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54000" b="-54000"/>
          </a:stretch>
        </a:blipFill>
        <a:effectLst/>
      </p:bgPr>
    </p:bg>
    <p:spTree>
      <p:nvGrpSpPr>
        <p:cNvPr id="1" name=""/>
        <p:cNvGrpSpPr/>
        <p:nvPr/>
      </p:nvGrpSpPr>
      <p:grpSpPr>
        <a:xfrm>
          <a:off x="0" y="0"/>
          <a:ext cx="0" cy="0"/>
          <a:chOff x="0" y="0"/>
          <a:chExt cx="0" cy="0"/>
        </a:xfrm>
      </p:grpSpPr>
      <p:sp>
        <p:nvSpPr>
          <p:cNvPr id="8" name="Naslov 7"/>
          <p:cNvSpPr>
            <a:spLocks noGrp="1"/>
          </p:cNvSpPr>
          <p:nvPr>
            <p:ph type="title"/>
          </p:nvPr>
        </p:nvSpPr>
        <p:spPr/>
        <p:txBody>
          <a:bodyPr/>
          <a:lstStyle/>
          <a:p>
            <a:r>
              <a:rPr lang="sl-SI" b="1" dirty="0" smtClean="0">
                <a:solidFill>
                  <a:srgbClr val="FF0000"/>
                </a:solidFill>
              </a:rPr>
              <a:t>Glavni pojmi</a:t>
            </a:r>
            <a:endParaRPr lang="sl-SI" b="1" dirty="0">
              <a:solidFill>
                <a:srgbClr val="FF0000"/>
              </a:solidFill>
            </a:endParaRPr>
          </a:p>
        </p:txBody>
      </p:sp>
      <p:sp>
        <p:nvSpPr>
          <p:cNvPr id="9" name="Ograda vsebine 8"/>
          <p:cNvSpPr>
            <a:spLocks noGrp="1"/>
          </p:cNvSpPr>
          <p:nvPr>
            <p:ph idx="1"/>
          </p:nvPr>
        </p:nvSpPr>
        <p:spPr/>
        <p:txBody>
          <a:bodyPr/>
          <a:lstStyle/>
          <a:p>
            <a:r>
              <a:rPr lang="sl-SI" b="1" dirty="0" smtClean="0">
                <a:solidFill>
                  <a:srgbClr val="FF0000"/>
                </a:solidFill>
              </a:rPr>
              <a:t>potrebe</a:t>
            </a:r>
          </a:p>
          <a:p>
            <a:r>
              <a:rPr lang="sl-SI" b="1" dirty="0" smtClean="0">
                <a:solidFill>
                  <a:srgbClr val="FF0000"/>
                </a:solidFill>
              </a:rPr>
              <a:t>totalna ustanova</a:t>
            </a:r>
          </a:p>
          <a:p>
            <a:r>
              <a:rPr lang="sl-SI" b="1" dirty="0" smtClean="0">
                <a:solidFill>
                  <a:srgbClr val="FF0000"/>
                </a:solidFill>
              </a:rPr>
              <a:t>dezinstitucionalizacija</a:t>
            </a:r>
          </a:p>
          <a:p>
            <a:r>
              <a:rPr lang="sl-SI" b="1" dirty="0" smtClean="0">
                <a:solidFill>
                  <a:srgbClr val="FF0000"/>
                </a:solidFill>
              </a:rPr>
              <a:t>skupnostna oskrba</a:t>
            </a:r>
          </a:p>
        </p:txBody>
      </p:sp>
    </p:spTree>
    <p:extLst>
      <p:ext uri="{BB962C8B-B14F-4D97-AF65-F5344CB8AC3E}">
        <p14:creationId xmlns:p14="http://schemas.microsoft.com/office/powerpoint/2010/main" val="2027505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l="-5000" r="-5000"/>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t>Indeks potreb</a:t>
            </a:r>
            <a:endParaRPr lang="sl-SI" b="1" dirty="0"/>
          </a:p>
        </p:txBody>
      </p:sp>
      <p:sp>
        <p:nvSpPr>
          <p:cNvPr id="3" name="Ograda vsebine 2"/>
          <p:cNvSpPr>
            <a:spLocks noGrp="1"/>
          </p:cNvSpPr>
          <p:nvPr>
            <p:ph idx="1"/>
          </p:nvPr>
        </p:nvSpPr>
        <p:spPr/>
        <p:txBody>
          <a:bodyPr>
            <a:normAutofit fontScale="70000" lnSpcReduction="20000"/>
          </a:bodyPr>
          <a:lstStyle/>
          <a:p>
            <a:pPr marL="514350" indent="-514350">
              <a:buFont typeface="+mj-lt"/>
              <a:buAutoNum type="arabicPeriod"/>
            </a:pPr>
            <a:r>
              <a:rPr lang="sl-SI" b="1" dirty="0" smtClean="0">
                <a:solidFill>
                  <a:srgbClr val="FF0000"/>
                </a:solidFill>
              </a:rPr>
              <a:t>razbremenitev, gotovost (varnost) in smisel – namesto institucionalizacije</a:t>
            </a:r>
          </a:p>
          <a:p>
            <a:pPr marL="514350" indent="-514350">
              <a:buFont typeface="+mj-lt"/>
              <a:buAutoNum type="arabicPeriod"/>
            </a:pPr>
            <a:r>
              <a:rPr lang="sl-SI" b="1" dirty="0" smtClean="0">
                <a:solidFill>
                  <a:srgbClr val="FF0000"/>
                </a:solidFill>
              </a:rPr>
              <a:t>stanovanje</a:t>
            </a:r>
          </a:p>
          <a:p>
            <a:pPr marL="514350" indent="-514350">
              <a:buFont typeface="+mj-lt"/>
              <a:buAutoNum type="arabicPeriod"/>
            </a:pPr>
            <a:r>
              <a:rPr lang="sl-SI" b="1" dirty="0" smtClean="0">
                <a:solidFill>
                  <a:srgbClr val="FF0000"/>
                </a:solidFill>
              </a:rPr>
              <a:t>delo in denar</a:t>
            </a:r>
          </a:p>
          <a:p>
            <a:pPr marL="514350" indent="-514350">
              <a:buFont typeface="+mj-lt"/>
              <a:buAutoNum type="arabicPeriod"/>
            </a:pPr>
            <a:r>
              <a:rPr lang="sl-SI" b="1" dirty="0" smtClean="0">
                <a:solidFill>
                  <a:srgbClr val="FF0000"/>
                </a:solidFill>
              </a:rPr>
              <a:t>vsakdanje življenje:</a:t>
            </a:r>
          </a:p>
          <a:p>
            <a:pPr marL="914400" lvl="1" indent="-514350">
              <a:buFont typeface="+mj-lt"/>
              <a:buAutoNum type="alphaLcParenR"/>
            </a:pPr>
            <a:r>
              <a:rPr lang="sl-SI" b="1" dirty="0" smtClean="0">
                <a:solidFill>
                  <a:srgbClr val="FF0000"/>
                </a:solidFill>
              </a:rPr>
              <a:t>dnevne dejavnosti, rutine,</a:t>
            </a:r>
          </a:p>
          <a:p>
            <a:pPr marL="914400" lvl="1" indent="-514350">
              <a:buFont typeface="+mj-lt"/>
              <a:buAutoNum type="alphaLcParenR"/>
            </a:pPr>
            <a:r>
              <a:rPr lang="sl-SI" b="1" dirty="0">
                <a:solidFill>
                  <a:srgbClr val="FF0000"/>
                </a:solidFill>
              </a:rPr>
              <a:t>g</a:t>
            </a:r>
            <a:r>
              <a:rPr lang="sl-SI" b="1" dirty="0" smtClean="0">
                <a:solidFill>
                  <a:srgbClr val="FF0000"/>
                </a:solidFill>
              </a:rPr>
              <a:t>ospodinjstvo,</a:t>
            </a:r>
          </a:p>
          <a:p>
            <a:pPr marL="914400" lvl="1" indent="-514350">
              <a:buFont typeface="+mj-lt"/>
              <a:buAutoNum type="alphaLcParenR"/>
            </a:pPr>
            <a:r>
              <a:rPr lang="sl-SI" b="1" dirty="0" smtClean="0">
                <a:solidFill>
                  <a:srgbClr val="FF0000"/>
                </a:solidFill>
              </a:rPr>
              <a:t>prosti čas, </a:t>
            </a:r>
          </a:p>
          <a:p>
            <a:pPr marL="914400" lvl="1" indent="-514350">
              <a:buFont typeface="+mj-lt"/>
              <a:buAutoNum type="alphaLcParenR"/>
            </a:pPr>
            <a:r>
              <a:rPr lang="sl-SI" b="1" dirty="0">
                <a:solidFill>
                  <a:srgbClr val="FF0000"/>
                </a:solidFill>
              </a:rPr>
              <a:t>o</a:t>
            </a:r>
            <a:r>
              <a:rPr lang="sl-SI" b="1" dirty="0" smtClean="0">
                <a:solidFill>
                  <a:srgbClr val="FF0000"/>
                </a:solidFill>
              </a:rPr>
              <a:t>pravki,</a:t>
            </a:r>
          </a:p>
          <a:p>
            <a:pPr marL="514350" indent="-514350">
              <a:buFont typeface="+mj-lt"/>
              <a:buAutoNum type="arabicPeriod"/>
            </a:pPr>
            <a:r>
              <a:rPr lang="sl-SI" b="1" dirty="0" smtClean="0">
                <a:solidFill>
                  <a:srgbClr val="FF0000"/>
                </a:solidFill>
              </a:rPr>
              <a:t>interakcijski prekrški</a:t>
            </a:r>
          </a:p>
          <a:p>
            <a:pPr marL="514350" indent="-514350">
              <a:buFont typeface="+mj-lt"/>
              <a:buAutoNum type="arabicPeriod"/>
            </a:pPr>
            <a:r>
              <a:rPr lang="sl-SI" b="1" dirty="0" smtClean="0">
                <a:solidFill>
                  <a:srgbClr val="FF0000"/>
                </a:solidFill>
              </a:rPr>
              <a:t>stiki in družabnost</a:t>
            </a:r>
          </a:p>
          <a:p>
            <a:pPr marL="514350" indent="-514350">
              <a:buFont typeface="+mj-lt"/>
              <a:buAutoNum type="arabicPeriod"/>
            </a:pPr>
            <a:r>
              <a:rPr lang="sl-SI" b="1" dirty="0" smtClean="0">
                <a:solidFill>
                  <a:srgbClr val="FF0000"/>
                </a:solidFill>
              </a:rPr>
              <a:t>(institucionalna) kariera</a:t>
            </a:r>
          </a:p>
          <a:p>
            <a:pPr marL="514350" indent="-514350">
              <a:buFont typeface="+mj-lt"/>
              <a:buAutoNum type="arabicPeriod"/>
            </a:pPr>
            <a:r>
              <a:rPr lang="sl-SI" b="1" dirty="0" err="1" smtClean="0">
                <a:solidFill>
                  <a:srgbClr val="FF0000"/>
                </a:solidFill>
              </a:rPr>
              <a:t>nevmeščenost</a:t>
            </a:r>
            <a:r>
              <a:rPr lang="sl-SI" b="1" dirty="0" smtClean="0">
                <a:solidFill>
                  <a:srgbClr val="FF0000"/>
                </a:solidFill>
              </a:rPr>
              <a:t> in pripadnost</a:t>
            </a:r>
            <a:endParaRPr lang="sl-SI" b="1" dirty="0">
              <a:solidFill>
                <a:srgbClr val="FF0000"/>
              </a:solidFill>
            </a:endParaRPr>
          </a:p>
        </p:txBody>
      </p:sp>
    </p:spTree>
    <p:extLst>
      <p:ext uri="{BB962C8B-B14F-4D97-AF65-F5344CB8AC3E}">
        <p14:creationId xmlns:p14="http://schemas.microsoft.com/office/powerpoint/2010/main" val="109439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noProof="0" dirty="0" smtClean="0"/>
              <a:t>Stigma (prikrajšanost) ustvarja posebne potrebe</a:t>
            </a:r>
            <a:endParaRPr lang="sl-SI" noProof="0" dirty="0"/>
          </a:p>
        </p:txBody>
      </p:sp>
      <p:graphicFrame>
        <p:nvGraphicFramePr>
          <p:cNvPr id="7" name="Diagram 6"/>
          <p:cNvGraphicFramePr/>
          <p:nvPr>
            <p:extLst>
              <p:ext uri="{D42A27DB-BD31-4B8C-83A1-F6EECF244321}">
                <p14:modId xmlns:p14="http://schemas.microsoft.com/office/powerpoint/2010/main" val="3007708536"/>
              </p:ext>
            </p:extLst>
          </p:nvPr>
        </p:nvGraphicFramePr>
        <p:xfrm>
          <a:off x="611560" y="1556792"/>
          <a:ext cx="806489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3697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7" name="Naslov 6"/>
          <p:cNvSpPr>
            <a:spLocks noGrp="1"/>
          </p:cNvSpPr>
          <p:nvPr>
            <p:ph type="title"/>
          </p:nvPr>
        </p:nvSpPr>
        <p:spPr/>
        <p:txBody>
          <a:bodyPr>
            <a:noAutofit/>
          </a:bodyPr>
          <a:lstStyle/>
          <a:p>
            <a:r>
              <a:rPr lang="sl-SI" b="1" dirty="0">
                <a:solidFill>
                  <a:srgbClr val="FF0000"/>
                </a:solidFill>
              </a:rPr>
              <a:t>Totalne </a:t>
            </a:r>
            <a:r>
              <a:rPr lang="sl-SI" b="1" dirty="0" smtClean="0">
                <a:solidFill>
                  <a:srgbClr val="FF0000"/>
                </a:solidFill>
              </a:rPr>
              <a:t>ustanove</a:t>
            </a:r>
            <a:endParaRPr lang="sl-SI" b="1" dirty="0">
              <a:solidFill>
                <a:srgbClr val="FF0000"/>
              </a:solidFill>
            </a:endParaRPr>
          </a:p>
        </p:txBody>
      </p:sp>
      <p:sp>
        <p:nvSpPr>
          <p:cNvPr id="8" name="Ograda vsebine 7"/>
          <p:cNvSpPr>
            <a:spLocks noGrp="1"/>
          </p:cNvSpPr>
          <p:nvPr>
            <p:ph idx="1"/>
          </p:nvPr>
        </p:nvSpPr>
        <p:spPr/>
        <p:txBody>
          <a:bodyPr>
            <a:normAutofit fontScale="62500" lnSpcReduction="20000"/>
          </a:bodyPr>
          <a:lstStyle/>
          <a:p>
            <a:pPr marL="0" indent="0">
              <a:buNone/>
            </a:pPr>
            <a:r>
              <a:rPr lang="sl-SI" b="1" dirty="0" smtClean="0">
                <a:solidFill>
                  <a:srgbClr val="FF0000"/>
                </a:solidFill>
              </a:rPr>
              <a:t>velike, od okolja ločene zgradbe, za namestitev večjega števila ljudi, ki zajemajo </a:t>
            </a:r>
            <a:r>
              <a:rPr lang="sl-SI" b="1" dirty="0">
                <a:solidFill>
                  <a:srgbClr val="FF0000"/>
                </a:solidFill>
              </a:rPr>
              <a:t>vse vidike posameznikovega življenja pod eno </a:t>
            </a:r>
            <a:r>
              <a:rPr lang="sl-SI" b="1" dirty="0" smtClean="0">
                <a:solidFill>
                  <a:srgbClr val="FF0000"/>
                </a:solidFill>
              </a:rPr>
              <a:t>oblastjo.</a:t>
            </a:r>
          </a:p>
          <a:p>
            <a:r>
              <a:rPr lang="sl-SI" b="1" dirty="0" smtClean="0">
                <a:solidFill>
                  <a:srgbClr val="FF0000"/>
                </a:solidFill>
              </a:rPr>
              <a:t>elementi in značilnosti:</a:t>
            </a:r>
          </a:p>
          <a:p>
            <a:pPr lvl="1"/>
            <a:r>
              <a:rPr lang="sl-SI" b="1" dirty="0" smtClean="0">
                <a:solidFill>
                  <a:srgbClr val="FF0000"/>
                </a:solidFill>
              </a:rPr>
              <a:t>zaprti prostor, ki loči na „zunaj“ in „znotraj“ – segregacija;</a:t>
            </a:r>
          </a:p>
          <a:p>
            <a:pPr lvl="1"/>
            <a:r>
              <a:rPr lang="sl-SI" b="1" dirty="0" smtClean="0">
                <a:solidFill>
                  <a:srgbClr val="FF0000"/>
                </a:solidFill>
              </a:rPr>
              <a:t>kolektivno življenje, </a:t>
            </a:r>
          </a:p>
          <a:p>
            <a:pPr lvl="1"/>
            <a:r>
              <a:rPr lang="sl-SI" b="1" dirty="0" smtClean="0">
                <a:solidFill>
                  <a:srgbClr val="FF0000"/>
                </a:solidFill>
              </a:rPr>
              <a:t>enotna reduktivna ideologija, </a:t>
            </a:r>
          </a:p>
          <a:p>
            <a:pPr lvl="1"/>
            <a:r>
              <a:rPr lang="sl-SI" b="1" dirty="0" smtClean="0">
                <a:solidFill>
                  <a:srgbClr val="FF0000"/>
                </a:solidFill>
              </a:rPr>
              <a:t>razcep </a:t>
            </a:r>
            <a:r>
              <a:rPr lang="sl-SI" b="1" dirty="0">
                <a:solidFill>
                  <a:srgbClr val="FF0000"/>
                </a:solidFill>
              </a:rPr>
              <a:t>med osebjem in stanovalci, </a:t>
            </a:r>
            <a:endParaRPr lang="sl-SI" b="1" dirty="0" smtClean="0">
              <a:solidFill>
                <a:srgbClr val="FF0000"/>
              </a:solidFill>
            </a:endParaRPr>
          </a:p>
          <a:p>
            <a:pPr lvl="1"/>
            <a:r>
              <a:rPr lang="sl-SI" b="1" dirty="0" smtClean="0">
                <a:solidFill>
                  <a:srgbClr val="FF0000"/>
                </a:solidFill>
              </a:rPr>
              <a:t>skrbniška </a:t>
            </a:r>
            <a:r>
              <a:rPr lang="sl-SI" b="1" dirty="0">
                <a:solidFill>
                  <a:srgbClr val="FF0000"/>
                </a:solidFill>
              </a:rPr>
              <a:t>in </a:t>
            </a:r>
            <a:r>
              <a:rPr lang="sl-SI" b="1" dirty="0" smtClean="0">
                <a:solidFill>
                  <a:srgbClr val="FF0000"/>
                </a:solidFill>
              </a:rPr>
              <a:t>pazniška oblast, </a:t>
            </a:r>
          </a:p>
          <a:p>
            <a:pPr lvl="1"/>
            <a:r>
              <a:rPr lang="sl-SI" b="1" dirty="0" smtClean="0">
                <a:solidFill>
                  <a:srgbClr val="FF0000"/>
                </a:solidFill>
              </a:rPr>
              <a:t>procesiranje </a:t>
            </a:r>
            <a:r>
              <a:rPr lang="sl-SI" b="1" dirty="0">
                <a:solidFill>
                  <a:srgbClr val="FF0000"/>
                </a:solidFill>
              </a:rPr>
              <a:t>ljudi in </a:t>
            </a:r>
            <a:endParaRPr lang="sl-SI" b="1" dirty="0" smtClean="0">
              <a:solidFill>
                <a:srgbClr val="FF0000"/>
              </a:solidFill>
            </a:endParaRPr>
          </a:p>
          <a:p>
            <a:pPr lvl="1"/>
            <a:r>
              <a:rPr lang="sl-SI" b="1" dirty="0" smtClean="0">
                <a:solidFill>
                  <a:srgbClr val="FF0000"/>
                </a:solidFill>
              </a:rPr>
              <a:t>osrednji načrt </a:t>
            </a:r>
            <a:r>
              <a:rPr lang="sl-SI" b="1" dirty="0">
                <a:solidFill>
                  <a:srgbClr val="FF0000"/>
                </a:solidFill>
              </a:rPr>
              <a:t>delovanja. </a:t>
            </a:r>
            <a:endParaRPr lang="sl-SI" b="1" dirty="0" smtClean="0">
              <a:solidFill>
                <a:srgbClr val="FF0000"/>
              </a:solidFill>
            </a:endParaRPr>
          </a:p>
          <a:p>
            <a:pPr lvl="1"/>
            <a:r>
              <a:rPr lang="sl-SI" b="1" dirty="0" smtClean="0">
                <a:solidFill>
                  <a:srgbClr val="FF0000"/>
                </a:solidFill>
              </a:rPr>
              <a:t>totalizira</a:t>
            </a:r>
            <a:r>
              <a:rPr lang="sl-SI" b="1" dirty="0">
                <a:solidFill>
                  <a:srgbClr val="FF0000"/>
                </a:solidFill>
              </a:rPr>
              <a:t>, uničuje gospodinjstva, </a:t>
            </a:r>
            <a:r>
              <a:rPr lang="sl-SI" b="1" dirty="0" smtClean="0">
                <a:solidFill>
                  <a:srgbClr val="FF0000"/>
                </a:solidFill>
              </a:rPr>
              <a:t>homogenizira, </a:t>
            </a:r>
            <a:r>
              <a:rPr lang="sl-SI" b="1" dirty="0">
                <a:solidFill>
                  <a:srgbClr val="FF0000"/>
                </a:solidFill>
              </a:rPr>
              <a:t>ustvarja umetne situacije in ureditve, je neverbalna in kaznovalna in intenzivira izkušnjo. </a:t>
            </a:r>
            <a:endParaRPr lang="sl-SI" b="1" dirty="0" smtClean="0">
              <a:solidFill>
                <a:srgbClr val="FF0000"/>
              </a:solidFill>
            </a:endParaRPr>
          </a:p>
          <a:p>
            <a:r>
              <a:rPr lang="sl-SI" b="1" dirty="0" smtClean="0">
                <a:solidFill>
                  <a:srgbClr val="FF0000"/>
                </a:solidFill>
              </a:rPr>
              <a:t>funkcija </a:t>
            </a:r>
            <a:r>
              <a:rPr lang="sl-SI" b="1" dirty="0">
                <a:solidFill>
                  <a:srgbClr val="FF0000"/>
                </a:solidFill>
              </a:rPr>
              <a:t>in </a:t>
            </a:r>
            <a:r>
              <a:rPr lang="sl-SI" b="1" dirty="0" smtClean="0">
                <a:solidFill>
                  <a:srgbClr val="FF0000"/>
                </a:solidFill>
              </a:rPr>
              <a:t>produkt:</a:t>
            </a:r>
          </a:p>
          <a:p>
            <a:pPr lvl="1"/>
            <a:r>
              <a:rPr lang="sl-SI" b="1" dirty="0" smtClean="0">
                <a:solidFill>
                  <a:srgbClr val="FF0000"/>
                </a:solidFill>
              </a:rPr>
              <a:t>materialno – </a:t>
            </a:r>
            <a:r>
              <a:rPr lang="sl-SI" b="1" dirty="0">
                <a:solidFill>
                  <a:srgbClr val="FF0000"/>
                </a:solidFill>
              </a:rPr>
              <a:t>zajem prebivalstva; </a:t>
            </a:r>
            <a:endParaRPr lang="sl-SI" b="1" dirty="0" smtClean="0">
              <a:solidFill>
                <a:srgbClr val="FF0000"/>
              </a:solidFill>
            </a:endParaRPr>
          </a:p>
          <a:p>
            <a:pPr lvl="1"/>
            <a:r>
              <a:rPr lang="sl-SI" b="1" dirty="0" smtClean="0">
                <a:solidFill>
                  <a:srgbClr val="FF0000"/>
                </a:solidFill>
              </a:rPr>
              <a:t>izrazno – </a:t>
            </a:r>
            <a:r>
              <a:rPr lang="sl-SI" b="1" dirty="0">
                <a:solidFill>
                  <a:srgbClr val="FF0000"/>
                </a:solidFill>
              </a:rPr>
              <a:t>vzpostavitev para strokovnjakov in deviantov in </a:t>
            </a:r>
            <a:endParaRPr lang="sl-SI" b="1" dirty="0" smtClean="0">
              <a:solidFill>
                <a:srgbClr val="FF0000"/>
              </a:solidFill>
            </a:endParaRPr>
          </a:p>
          <a:p>
            <a:pPr lvl="1"/>
            <a:r>
              <a:rPr lang="sl-SI" b="1" dirty="0" smtClean="0">
                <a:solidFill>
                  <a:srgbClr val="FF0000"/>
                </a:solidFill>
              </a:rPr>
              <a:t>moč </a:t>
            </a:r>
            <a:r>
              <a:rPr lang="sl-SI" b="1" dirty="0">
                <a:solidFill>
                  <a:srgbClr val="FF0000"/>
                </a:solidFill>
              </a:rPr>
              <a:t>izrekanja deviantnih karier</a:t>
            </a:r>
            <a:r>
              <a:rPr lang="sl-SI" b="1" dirty="0" smtClean="0">
                <a:solidFill>
                  <a:srgbClr val="FF0000"/>
                </a:solidFill>
              </a:rPr>
              <a:t>.</a:t>
            </a:r>
            <a:endParaRPr lang="sl-SI" b="1" dirty="0">
              <a:solidFill>
                <a:srgbClr val="FF0000"/>
              </a:solidFill>
            </a:endParaRPr>
          </a:p>
        </p:txBody>
      </p:sp>
    </p:spTree>
    <p:extLst>
      <p:ext uri="{BB962C8B-B14F-4D97-AF65-F5344CB8AC3E}">
        <p14:creationId xmlns:p14="http://schemas.microsoft.com/office/powerpoint/2010/main" val="2734646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3" name="Naslov 2"/>
          <p:cNvSpPr>
            <a:spLocks noGrp="1"/>
          </p:cNvSpPr>
          <p:nvPr>
            <p:ph type="title"/>
          </p:nvPr>
        </p:nvSpPr>
        <p:spPr/>
        <p:txBody>
          <a:bodyPr>
            <a:normAutofit/>
          </a:bodyPr>
          <a:lstStyle/>
          <a:p>
            <a:r>
              <a:rPr lang="sl-SI" b="1" noProof="0" dirty="0">
                <a:solidFill>
                  <a:srgbClr val="002060"/>
                </a:solidFill>
              </a:rPr>
              <a:t>Kritike totalnih ustanov</a:t>
            </a:r>
            <a:r>
              <a:rPr lang="sl-SI" b="1" noProof="0" dirty="0" smtClean="0">
                <a:solidFill>
                  <a:srgbClr val="002060"/>
                </a:solidFill>
              </a:rPr>
              <a:t>:</a:t>
            </a:r>
            <a:endParaRPr lang="sl-SI" b="1" noProof="0" dirty="0">
              <a:solidFill>
                <a:srgbClr val="002060"/>
              </a:solidFill>
            </a:endParaRPr>
          </a:p>
        </p:txBody>
      </p:sp>
      <p:sp>
        <p:nvSpPr>
          <p:cNvPr id="4" name="Ograda vsebine 3"/>
          <p:cNvSpPr>
            <a:spLocks noGrp="1"/>
          </p:cNvSpPr>
          <p:nvPr>
            <p:ph idx="1"/>
          </p:nvPr>
        </p:nvSpPr>
        <p:spPr/>
        <p:txBody>
          <a:bodyPr>
            <a:normAutofit fontScale="55000" lnSpcReduction="20000"/>
          </a:bodyPr>
          <a:lstStyle/>
          <a:p>
            <a:pPr lvl="0"/>
            <a:r>
              <a:rPr lang="sl-SI" b="1" noProof="0" dirty="0" smtClean="0">
                <a:solidFill>
                  <a:srgbClr val="002060"/>
                </a:solidFill>
              </a:rPr>
              <a:t>človekove pravice </a:t>
            </a:r>
          </a:p>
          <a:p>
            <a:pPr lvl="1"/>
            <a:r>
              <a:rPr lang="sl-SI" b="1" noProof="0" dirty="0" smtClean="0">
                <a:solidFill>
                  <a:srgbClr val="002060"/>
                </a:solidFill>
              </a:rPr>
              <a:t>(totalne ustanove kršijo številne deklaracije in človekove pravice)</a:t>
            </a:r>
          </a:p>
          <a:p>
            <a:pPr lvl="0"/>
            <a:r>
              <a:rPr lang="sl-SI" b="1" noProof="0" dirty="0" smtClean="0">
                <a:solidFill>
                  <a:srgbClr val="002060"/>
                </a:solidFill>
              </a:rPr>
              <a:t>zgodovinska dekonstrukcija </a:t>
            </a:r>
          </a:p>
          <a:p>
            <a:pPr lvl="1"/>
            <a:r>
              <a:rPr lang="sl-SI" b="1" noProof="0" dirty="0" smtClean="0">
                <a:solidFill>
                  <a:srgbClr val="002060"/>
                </a:solidFill>
              </a:rPr>
              <a:t>(Foucault, Castel, Scull, Flaker)</a:t>
            </a:r>
          </a:p>
          <a:p>
            <a:pPr lvl="0"/>
            <a:r>
              <a:rPr lang="sl-SI" b="1" noProof="0" dirty="0" smtClean="0">
                <a:solidFill>
                  <a:srgbClr val="002060"/>
                </a:solidFill>
              </a:rPr>
              <a:t>kriminalizacija potreb </a:t>
            </a:r>
          </a:p>
          <a:p>
            <a:pPr lvl="1"/>
            <a:r>
              <a:rPr lang="sl-SI" b="1" noProof="0" dirty="0" smtClean="0">
                <a:solidFill>
                  <a:srgbClr val="002060"/>
                </a:solidFill>
              </a:rPr>
              <a:t>da totalne ustanove opravičijo zločin zapiranja kriminalizirajo potrebo posameznika</a:t>
            </a:r>
          </a:p>
          <a:p>
            <a:pPr lvl="0"/>
            <a:r>
              <a:rPr lang="sl-SI" b="1" noProof="0" dirty="0" smtClean="0">
                <a:solidFill>
                  <a:srgbClr val="002060"/>
                </a:solidFill>
              </a:rPr>
              <a:t>izvajajo nasilje </a:t>
            </a:r>
          </a:p>
          <a:p>
            <a:pPr lvl="1"/>
            <a:r>
              <a:rPr lang="sl-SI" b="1" noProof="0" dirty="0" smtClean="0">
                <a:solidFill>
                  <a:srgbClr val="002060"/>
                </a:solidFill>
              </a:rPr>
              <a:t>prisilna sredstva in omejevanje svobode so nehumani pa tudi v nasprotju z deklaracijo človekovih pravic</a:t>
            </a:r>
          </a:p>
          <a:p>
            <a:pPr lvl="0"/>
            <a:r>
              <a:rPr lang="sl-SI" b="1" noProof="0" dirty="0" smtClean="0">
                <a:solidFill>
                  <a:srgbClr val="002060"/>
                </a:solidFill>
              </a:rPr>
              <a:t>sredstvo zapiranja, izključevanja in izolacije</a:t>
            </a:r>
          </a:p>
          <a:p>
            <a:pPr lvl="0"/>
            <a:r>
              <a:rPr lang="sl-SI" b="1" noProof="0" dirty="0" smtClean="0">
                <a:solidFill>
                  <a:srgbClr val="002060"/>
                </a:solidFill>
              </a:rPr>
              <a:t>razčlovečijo ljudi in jih oropajo njegove usode</a:t>
            </a:r>
          </a:p>
          <a:p>
            <a:pPr lvl="0"/>
            <a:r>
              <a:rPr lang="sl-SI" b="1" dirty="0">
                <a:solidFill>
                  <a:srgbClr val="002060"/>
                </a:solidFill>
              </a:rPr>
              <a:t>z</a:t>
            </a:r>
            <a:r>
              <a:rPr lang="sl-SI" b="1" noProof="0" dirty="0" err="1" smtClean="0">
                <a:solidFill>
                  <a:srgbClr val="002060"/>
                </a:solidFill>
              </a:rPr>
              <a:t>anemarijo</a:t>
            </a:r>
            <a:r>
              <a:rPr lang="sl-SI" b="1" noProof="0" dirty="0" smtClean="0">
                <a:solidFill>
                  <a:srgbClr val="002060"/>
                </a:solidFill>
              </a:rPr>
              <a:t> idiosinkratičnost  vsakega posameznika, posplošujejo potrebe ljudi, en odgovor za vse</a:t>
            </a:r>
          </a:p>
          <a:p>
            <a:pPr lvl="0"/>
            <a:r>
              <a:rPr lang="sl-SI" b="1" noProof="0" dirty="0" smtClean="0">
                <a:solidFill>
                  <a:srgbClr val="002060"/>
                </a:solidFill>
              </a:rPr>
              <a:t>številne afere v medijih (v tujini zelo odmevne, pri nas nekoliko manj )</a:t>
            </a:r>
          </a:p>
          <a:p>
            <a:pPr lvl="0"/>
            <a:r>
              <a:rPr lang="sl-SI" b="1" noProof="0" dirty="0" smtClean="0">
                <a:solidFill>
                  <a:srgbClr val="002060"/>
                </a:solidFill>
              </a:rPr>
              <a:t>stroškovna neučinkovitost</a:t>
            </a:r>
          </a:p>
          <a:p>
            <a:pPr lvl="0"/>
            <a:r>
              <a:rPr lang="sl-SI" b="1" noProof="0" dirty="0" smtClean="0">
                <a:solidFill>
                  <a:srgbClr val="002060"/>
                </a:solidFill>
              </a:rPr>
              <a:t>strokovna neučinkovitost</a:t>
            </a:r>
            <a:endParaRPr lang="sl-SI" b="1" noProof="0" dirty="0">
              <a:solidFill>
                <a:srgbClr val="002060"/>
              </a:solidFill>
            </a:endParaRPr>
          </a:p>
        </p:txBody>
      </p:sp>
    </p:spTree>
    <p:extLst>
      <p:ext uri="{BB962C8B-B14F-4D97-AF65-F5344CB8AC3E}">
        <p14:creationId xmlns:p14="http://schemas.microsoft.com/office/powerpoint/2010/main" val="571639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alpha val="75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solidFill>
                  <a:srgbClr val="FF0000"/>
                </a:solidFill>
              </a:rPr>
              <a:t>Institucionalizacija odgovorov</a:t>
            </a:r>
            <a:endParaRPr lang="sl-SI" b="1" dirty="0">
              <a:solidFill>
                <a:srgbClr val="FF0000"/>
              </a:solidFill>
            </a:endParaRPr>
          </a:p>
        </p:txBody>
      </p:sp>
      <p:graphicFrame>
        <p:nvGraphicFramePr>
          <p:cNvPr id="4" name="Ograda vsebine 3"/>
          <p:cNvGraphicFramePr>
            <a:graphicFrameLocks noGrp="1"/>
          </p:cNvGraphicFramePr>
          <p:nvPr>
            <p:ph idx="1"/>
            <p:extLst>
              <p:ext uri="{D42A27DB-BD31-4B8C-83A1-F6EECF244321}">
                <p14:modId xmlns:p14="http://schemas.microsoft.com/office/powerpoint/2010/main" val="338242260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37476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rivzeti načrt">
  <a:themeElements>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ivzeti načrt">
      <a:majorFont>
        <a:latin typeface="Arial"/>
        <a:ea typeface=""/>
        <a:cs typeface=""/>
      </a:majorFont>
      <a:minorFont>
        <a:latin typeface="Arial"/>
        <a:ea typeface=""/>
        <a:cs typeface=""/>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vzeti nač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vzeti nač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vzeti nač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vzeti nač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vzeti nač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vzeti nač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vzeti nač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vzeti nač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Privzeti načrt">
  <a:themeElements>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ivzeti načrt">
      <a:majorFont>
        <a:latin typeface="Arial"/>
        <a:ea typeface=""/>
        <a:cs typeface=""/>
      </a:majorFont>
      <a:minorFont>
        <a:latin typeface="Arial"/>
        <a:ea typeface=""/>
        <a:cs typeface=""/>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vzeti nač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vzeti nač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vzeti nač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vzeti nač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vzeti nač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vzeti nač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vzeti nač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vzeti nač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1142</TotalTime>
  <Words>3122</Words>
  <Application>Microsoft Office PowerPoint</Application>
  <PresentationFormat>Diaprojekcija na zaslonu (4:3)</PresentationFormat>
  <Paragraphs>525</Paragraphs>
  <Slides>30</Slides>
  <Notes>7</Notes>
  <HiddenSlides>0</HiddenSlides>
  <MMClips>0</MMClips>
  <ScaleCrop>false</ScaleCrop>
  <HeadingPairs>
    <vt:vector size="4" baseType="variant">
      <vt:variant>
        <vt:lpstr>Tema</vt:lpstr>
      </vt:variant>
      <vt:variant>
        <vt:i4>12</vt:i4>
      </vt:variant>
      <vt:variant>
        <vt:lpstr>Naslovi diapozitivov</vt:lpstr>
      </vt:variant>
      <vt:variant>
        <vt:i4>30</vt:i4>
      </vt:variant>
    </vt:vector>
  </HeadingPairs>
  <TitlesOfParts>
    <vt:vector size="42" baseType="lpstr">
      <vt:lpstr>Officeova tema</vt:lpstr>
      <vt:lpstr>1_Officeova tema</vt:lpstr>
      <vt:lpstr>3_Officeova tema</vt:lpstr>
      <vt:lpstr>4_Officeova tema</vt:lpstr>
      <vt:lpstr>Privzeti načrt</vt:lpstr>
      <vt:lpstr>1_Privzeti načrt</vt:lpstr>
      <vt:lpstr>5_Officeova tema</vt:lpstr>
      <vt:lpstr>7_Officeova tema</vt:lpstr>
      <vt:lpstr>2_Officeova tema</vt:lpstr>
      <vt:lpstr>10_Officeova tema</vt:lpstr>
      <vt:lpstr>6_Officeova tema</vt:lpstr>
      <vt:lpstr>8_Officeova tema</vt:lpstr>
      <vt:lpstr>Priprava izhodišč izvedbe dezinstitucionalizacije v Sloveniji </vt:lpstr>
      <vt:lpstr>Namen izhodišč za izvedbo dezinstitucionalizacije</vt:lpstr>
      <vt:lpstr>Sintaksa raziskovanja – skladnja spremenljivk</vt:lpstr>
      <vt:lpstr>Glavni pojmi</vt:lpstr>
      <vt:lpstr>Indeks potreb</vt:lpstr>
      <vt:lpstr>Stigma (prikrajšanost) ustvarja posebne potrebe</vt:lpstr>
      <vt:lpstr>Totalne ustanove</vt:lpstr>
      <vt:lpstr>Kritike totalnih ustanov:</vt:lpstr>
      <vt:lpstr>Institucionalizacija odgovorov</vt:lpstr>
      <vt:lpstr>Število stanovalcev v socialnovarstvenih zavodih</vt:lpstr>
      <vt:lpstr>Druge ustanove</vt:lpstr>
      <vt:lpstr>Zakaj je slovenska stopnja institucionaliziranosti tako velika? (hipoteze)</vt:lpstr>
      <vt:lpstr>Razlogi in pobude za dezinstitucionalizacijo</vt:lpstr>
      <vt:lpstr>Stroj dezinstitucionalizacije</vt:lpstr>
      <vt:lpstr>Dezinstitucionalizacija</vt:lpstr>
      <vt:lpstr>Dezinstitucionalizacija v Sloveniji</vt:lpstr>
      <vt:lpstr>Dezinstitucionalizacija vzgojnih zavodov in mladinskih domov</vt:lpstr>
      <vt:lpstr>Inovacije od 90-tih</vt:lpstr>
      <vt:lpstr>Hrastovec</vt:lpstr>
      <vt:lpstr>Število stanovalcev v dislociranih enotah (brez večine VDC)</vt:lpstr>
      <vt:lpstr>Miti o dezinstitucionalizaciji in njene pasti</vt:lpstr>
      <vt:lpstr>Hierarhija prioritet in korakov dezinstitucionalizacije</vt:lpstr>
      <vt:lpstr>Temeljna modela dezinstitucionalizacije</vt:lpstr>
      <vt:lpstr>PowerPointova predstavitev</vt:lpstr>
      <vt:lpstr>Dezinstitucionalizacija </vt:lpstr>
      <vt:lpstr>Linearne projekcije preseljevanja iz zavodov (odrasli) – število preselitev v 4 scenarijih do leta 2022</vt:lpstr>
      <vt:lpstr>Osnovna načela</vt:lpstr>
      <vt:lpstr>Glavna vprašanja</vt:lpstr>
      <vt:lpstr>Organizacija</vt:lpstr>
      <vt:lpstr>Kaj pomaga in kaj potrebujemo</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 </dc:creator>
  <cp:lastModifiedBy> </cp:lastModifiedBy>
  <cp:revision>38</cp:revision>
  <dcterms:created xsi:type="dcterms:W3CDTF">2015-06-17T07:02:43Z</dcterms:created>
  <dcterms:modified xsi:type="dcterms:W3CDTF">2015-06-19T06:39:56Z</dcterms:modified>
</cp:coreProperties>
</file>